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0_5848ED65.xml" ContentType="application/vnd.ms-powerpoint.comments+xml"/>
  <Override PartName="/ppt/comments/modernComment_166_B25A228E.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5B9_EA5B861E.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5BC_B0E892B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1463" r:id="rId5"/>
    <p:sldId id="1456" r:id="rId6"/>
    <p:sldId id="282" r:id="rId7"/>
    <p:sldId id="283" r:id="rId8"/>
    <p:sldId id="284" r:id="rId9"/>
    <p:sldId id="357" r:id="rId10"/>
    <p:sldId id="362" r:id="rId11"/>
    <p:sldId id="286" r:id="rId12"/>
    <p:sldId id="288" r:id="rId13"/>
    <p:sldId id="358" r:id="rId14"/>
    <p:sldId id="359" r:id="rId15"/>
    <p:sldId id="1465" r:id="rId16"/>
    <p:sldId id="303" r:id="rId17"/>
    <p:sldId id="1464" r:id="rId18"/>
    <p:sldId id="295" r:id="rId19"/>
    <p:sldId id="287" r:id="rId20"/>
    <p:sldId id="1468" r:id="rId21"/>
    <p:sldId id="14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2A57C8-E8CA-4EDD-8D19-C5FD4D6BA05E}" name="Bobbie Sauter" initials="BS" userId="S::bsauter@bullseyetelecom.com::c4c3044a-2a02-452f-8701-027f9d2c48e1" providerId="AD"/>
  <p188:author id="{24F1AED8-F993-A2A0-00CC-475B82B2B595}" name="Gina Kennedy -Toney" initials="GKT" userId="S::gtoney@bullseyetelecom.com::ec4be206-9de8-407c-9af6-5313cd8181eb" providerId="AD"/>
  <p188:author id="{80E699F3-AFE2-E9E8-464D-BFFDE7FCAF59}" name="Tom McMullen" initials="TM" userId="S::tmcmullen@bullseyetelecom.com::6f4fb052-cacb-4628-b4cf-e148de79ec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AF"/>
    <a:srgbClr val="0056A7"/>
    <a:srgbClr val="44546A"/>
    <a:srgbClr val="696870"/>
    <a:srgbClr val="8AC5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44" autoAdjust="0"/>
    <p:restoredTop sz="86332" autoAdjust="0"/>
  </p:normalViewPr>
  <p:slideViewPr>
    <p:cSldViewPr snapToGrid="0">
      <p:cViewPr varScale="1">
        <p:scale>
          <a:sx n="131" d="100"/>
          <a:sy n="131" d="100"/>
        </p:scale>
        <p:origin x="12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omments/modernComment_120_5848ED65.xml><?xml version="1.0" encoding="utf-8"?>
<p188:cmLst xmlns:a="http://schemas.openxmlformats.org/drawingml/2006/main" xmlns:r="http://schemas.openxmlformats.org/officeDocument/2006/relationships" xmlns:p188="http://schemas.microsoft.com/office/powerpoint/2018/8/main">
  <p188:cm id="{95FEA756-2CDB-44B2-A4F0-DF35CC2A0066}" authorId="{80E699F3-AFE2-E9E8-464D-BFFDE7FCAF59}" created="2022-11-02T14:47:37.038">
    <ac:deMkLst xmlns:ac="http://schemas.microsoft.com/office/drawing/2013/main/command">
      <pc:docMk xmlns:pc="http://schemas.microsoft.com/office/powerpoint/2013/main/command"/>
      <pc:sldMk xmlns:pc="http://schemas.microsoft.com/office/powerpoint/2013/main/command" cId="1481174373" sldId="288"/>
      <ac:spMk id="3" creationId="{802F784E-FBAB-BED9-8080-6CA05BCA1694}"/>
    </ac:deMkLst>
    <p188:txBody>
      <a:bodyPr/>
      <a:lstStyle/>
      <a:p>
        <a:r>
          <a:rPr lang="en-US"/>
          <a:t>Added this</a:t>
        </a:r>
      </a:p>
    </p188:txBody>
  </p188:cm>
</p188:cmLst>
</file>

<file path=ppt/comments/modernComment_166_B25A228E.xml><?xml version="1.0" encoding="utf-8"?>
<p188:cmLst xmlns:a="http://schemas.openxmlformats.org/drawingml/2006/main" xmlns:r="http://schemas.openxmlformats.org/officeDocument/2006/relationships" xmlns:p188="http://schemas.microsoft.com/office/powerpoint/2018/8/main">
  <p188:cm id="{E40738F9-F8EA-4776-A3DE-AEEEA9F24775}" authorId="{80E699F3-AFE2-E9E8-464D-BFFDE7FCAF59}" created="2022-11-02T14:44:01.557">
    <ac:deMkLst xmlns:ac="http://schemas.microsoft.com/office/drawing/2013/main/command">
      <pc:docMk xmlns:pc="http://schemas.microsoft.com/office/powerpoint/2013/main/command"/>
      <pc:sldMk xmlns:pc="http://schemas.microsoft.com/office/powerpoint/2013/main/command" cId="2992251534" sldId="358"/>
      <ac:spMk id="3" creationId="{43ACA531-7792-2D30-7B31-84912E08BCF8}"/>
    </ac:deMkLst>
    <p188:txBody>
      <a:bodyPr/>
      <a:lstStyle/>
      <a:p>
        <a:r>
          <a:rPr lang="en-US"/>
          <a:t>Added this</a:t>
        </a:r>
      </a:p>
    </p188:txBody>
  </p188:cm>
</p188:cmLst>
</file>

<file path=ppt/comments/modernComment_5B9_EA5B861E.xml><?xml version="1.0" encoding="utf-8"?>
<p188:cmLst xmlns:a="http://schemas.openxmlformats.org/drawingml/2006/main" xmlns:r="http://schemas.openxmlformats.org/officeDocument/2006/relationships" xmlns:p188="http://schemas.microsoft.com/office/powerpoint/2018/8/main">
  <p188:cm id="{2ADD4D56-8B95-4629-8B03-643E7722B1C4}" authorId="{80E699F3-AFE2-E9E8-464D-BFFDE7FCAF59}" created="2022-11-02T14:48:34.654">
    <pc:sldMkLst xmlns:pc="http://schemas.microsoft.com/office/powerpoint/2013/main/command">
      <pc:docMk/>
      <pc:sldMk cId="3931866654" sldId="1465"/>
    </pc:sldMkLst>
    <p188:txBody>
      <a:bodyPr/>
      <a:lstStyle/>
      <a:p>
        <a:r>
          <a:rPr lang="en-US"/>
          <a:t>New slide</a:t>
        </a:r>
      </a:p>
    </p188:txBody>
  </p188:cm>
</p188:cmLst>
</file>

<file path=ppt/comments/modernComment_5BC_B0E892BB.xml><?xml version="1.0" encoding="utf-8"?>
<p188:cmLst xmlns:a="http://schemas.openxmlformats.org/drawingml/2006/main" xmlns:r="http://schemas.openxmlformats.org/officeDocument/2006/relationships" xmlns:p188="http://schemas.microsoft.com/office/powerpoint/2018/8/main">
  <p188:cm id="{4F794D05-D054-4D93-A4EE-1A13F9ED6E5D}" authorId="{80E699F3-AFE2-E9E8-464D-BFFDE7FCAF59}" created="2022-11-02T19:18:35.357">
    <pc:sldMkLst xmlns:pc="http://schemas.microsoft.com/office/powerpoint/2013/main/command">
      <pc:docMk/>
      <pc:sldMk cId="3093402315" sldId="357"/>
    </pc:sldMkLst>
    <p188:txBody>
      <a:bodyPr/>
      <a:lstStyle/>
      <a:p>
        <a:r>
          <a:rPr lang="en-US"/>
          <a:t>For first time POTS customers. Target is SMB. May not make sense for CA/BA based on market as well pricing.</a:t>
        </a:r>
      </a:p>
    </p188:txBody>
  </p188:cm>
</p188: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35F259-EC91-48EC-8779-84EE28E558BB}" type="doc">
      <dgm:prSet loTypeId="urn:microsoft.com/office/officeart/2005/8/layout/radial3" loCatId="cycle" qsTypeId="urn:microsoft.com/office/officeart/2005/8/quickstyle/simple1" qsCatId="simple" csTypeId="urn:microsoft.com/office/officeart/2005/8/colors/colorful3" csCatId="colorful" phldr="1"/>
      <dgm:spPr/>
      <dgm:t>
        <a:bodyPr/>
        <a:lstStyle/>
        <a:p>
          <a:endParaRPr lang="en-US"/>
        </a:p>
      </dgm:t>
    </dgm:pt>
    <dgm:pt modelId="{62EE21FE-0675-4E9E-BB45-CEB0378BE2E1}">
      <dgm:prSet phldrT="[Text]" custT="1"/>
      <dgm:spPr/>
      <dgm:t>
        <a:bodyPr/>
        <a:lstStyle/>
        <a:p>
          <a:r>
            <a:rPr lang="en-US" sz="1600" dirty="0"/>
            <a:t>POTS Replacement</a:t>
          </a:r>
        </a:p>
      </dgm:t>
    </dgm:pt>
    <dgm:pt modelId="{78C374AA-D89F-4406-9C79-5EE042822E82}" type="parTrans" cxnId="{6434ED8A-B2D9-47DB-9304-DCC642F17141}">
      <dgm:prSet/>
      <dgm:spPr/>
      <dgm:t>
        <a:bodyPr/>
        <a:lstStyle/>
        <a:p>
          <a:endParaRPr lang="en-US"/>
        </a:p>
      </dgm:t>
    </dgm:pt>
    <dgm:pt modelId="{B6284E32-FF0F-4D0E-895F-AF9E68E4DA0D}" type="sibTrans" cxnId="{6434ED8A-B2D9-47DB-9304-DCC642F17141}">
      <dgm:prSet/>
      <dgm:spPr/>
      <dgm:t>
        <a:bodyPr/>
        <a:lstStyle/>
        <a:p>
          <a:endParaRPr lang="en-US"/>
        </a:p>
      </dgm:t>
    </dgm:pt>
    <dgm:pt modelId="{386052DC-8AA3-4935-8E56-89142C0DD0C7}">
      <dgm:prSet phldrT="[Text]" custT="1"/>
      <dgm:spPr/>
      <dgm:t>
        <a:bodyPr/>
        <a:lstStyle/>
        <a:p>
          <a:r>
            <a:rPr lang="en-US" sz="800" dirty="0">
              <a:latin typeface="+mj-lt"/>
            </a:rPr>
            <a:t>LTE Primary &amp; Failover</a:t>
          </a:r>
        </a:p>
      </dgm:t>
    </dgm:pt>
    <dgm:pt modelId="{B2EAF55A-4768-40F7-B302-9059B7356C13}" type="parTrans" cxnId="{9B9C08F8-86E6-42B5-A2D7-D860D23D6F3D}">
      <dgm:prSet/>
      <dgm:spPr/>
      <dgm:t>
        <a:bodyPr/>
        <a:lstStyle/>
        <a:p>
          <a:endParaRPr lang="en-US"/>
        </a:p>
      </dgm:t>
    </dgm:pt>
    <dgm:pt modelId="{78F16819-C5A7-40CE-A8F6-5AFED605AF0A}" type="sibTrans" cxnId="{9B9C08F8-86E6-42B5-A2D7-D860D23D6F3D}">
      <dgm:prSet/>
      <dgm:spPr/>
      <dgm:t>
        <a:bodyPr/>
        <a:lstStyle/>
        <a:p>
          <a:endParaRPr lang="en-US"/>
        </a:p>
      </dgm:t>
    </dgm:pt>
    <dgm:pt modelId="{F8B48FAF-6637-4823-8064-13FA2F25BAEC}">
      <dgm:prSet phldrT="[Text]"/>
      <dgm:spPr/>
      <dgm:t>
        <a:bodyPr/>
        <a:lstStyle/>
        <a:p>
          <a:r>
            <a:rPr lang="en-US">
              <a:latin typeface="+mj-lt"/>
            </a:rPr>
            <a:t>POS &amp; Elevator</a:t>
          </a:r>
          <a:endParaRPr lang="en-US" dirty="0">
            <a:latin typeface="+mj-lt"/>
          </a:endParaRPr>
        </a:p>
      </dgm:t>
    </dgm:pt>
    <dgm:pt modelId="{5E1D6791-04A3-448E-9565-82F771AFCC0A}" type="parTrans" cxnId="{13BA7EAC-39A2-4FCF-91C0-D66018E68524}">
      <dgm:prSet/>
      <dgm:spPr/>
      <dgm:t>
        <a:bodyPr/>
        <a:lstStyle/>
        <a:p>
          <a:endParaRPr lang="en-US"/>
        </a:p>
      </dgm:t>
    </dgm:pt>
    <dgm:pt modelId="{17A92C31-BBF7-41CB-AD70-067F941A5666}" type="sibTrans" cxnId="{13BA7EAC-39A2-4FCF-91C0-D66018E68524}">
      <dgm:prSet/>
      <dgm:spPr/>
      <dgm:t>
        <a:bodyPr/>
        <a:lstStyle/>
        <a:p>
          <a:endParaRPr lang="en-US"/>
        </a:p>
      </dgm:t>
    </dgm:pt>
    <dgm:pt modelId="{02A0DB49-0FC0-49C5-A023-971F7B486D31}">
      <dgm:prSet phldrT="[Text]"/>
      <dgm:spPr/>
      <dgm:t>
        <a:bodyPr/>
        <a:lstStyle/>
        <a:p>
          <a:r>
            <a:rPr lang="en-US" dirty="0">
              <a:latin typeface="+mj-lt"/>
            </a:rPr>
            <a:t>UPS Backup</a:t>
          </a:r>
        </a:p>
      </dgm:t>
    </dgm:pt>
    <dgm:pt modelId="{ECE4C1E5-C178-4E9F-A007-882E253CD947}" type="parTrans" cxnId="{F2DE624B-8848-4814-8333-58CF87F948E7}">
      <dgm:prSet/>
      <dgm:spPr/>
      <dgm:t>
        <a:bodyPr/>
        <a:lstStyle/>
        <a:p>
          <a:endParaRPr lang="en-US"/>
        </a:p>
      </dgm:t>
    </dgm:pt>
    <dgm:pt modelId="{BCAE4035-22F8-420F-83FA-A79F5572BE0D}" type="sibTrans" cxnId="{F2DE624B-8848-4814-8333-58CF87F948E7}">
      <dgm:prSet/>
      <dgm:spPr/>
      <dgm:t>
        <a:bodyPr/>
        <a:lstStyle/>
        <a:p>
          <a:endParaRPr lang="en-US"/>
        </a:p>
      </dgm:t>
    </dgm:pt>
    <dgm:pt modelId="{94A042B6-637F-48ED-9137-8AF1E1FB822C}">
      <dgm:prSet phldrT="[Text]"/>
      <dgm:spPr/>
      <dgm:t>
        <a:bodyPr/>
        <a:lstStyle/>
        <a:p>
          <a:r>
            <a:rPr lang="en-US">
              <a:latin typeface="+mj-lt"/>
            </a:rPr>
            <a:t>Fax, Alarm, &amp; Gates</a:t>
          </a:r>
          <a:endParaRPr lang="en-US" dirty="0">
            <a:latin typeface="+mj-lt"/>
          </a:endParaRPr>
        </a:p>
      </dgm:t>
    </dgm:pt>
    <dgm:pt modelId="{7FABF2FB-82A2-4B67-8BAD-A19DD8C71A36}" type="parTrans" cxnId="{BADE9224-DA56-4C8F-AEC6-34CE03D9CE8D}">
      <dgm:prSet/>
      <dgm:spPr/>
      <dgm:t>
        <a:bodyPr/>
        <a:lstStyle/>
        <a:p>
          <a:endParaRPr lang="en-US"/>
        </a:p>
      </dgm:t>
    </dgm:pt>
    <dgm:pt modelId="{14817F28-E38C-4F9D-B9F4-AB1C81326507}" type="sibTrans" cxnId="{BADE9224-DA56-4C8F-AEC6-34CE03D9CE8D}">
      <dgm:prSet/>
      <dgm:spPr/>
      <dgm:t>
        <a:bodyPr/>
        <a:lstStyle/>
        <a:p>
          <a:endParaRPr lang="en-US"/>
        </a:p>
      </dgm:t>
    </dgm:pt>
    <dgm:pt modelId="{8B69FCA8-3DEE-4E88-B968-35811A00DFC4}" type="pres">
      <dgm:prSet presAssocID="{6935F259-EC91-48EC-8779-84EE28E558BB}" presName="composite" presStyleCnt="0">
        <dgm:presLayoutVars>
          <dgm:chMax val="1"/>
          <dgm:dir/>
          <dgm:resizeHandles val="exact"/>
        </dgm:presLayoutVars>
      </dgm:prSet>
      <dgm:spPr/>
    </dgm:pt>
    <dgm:pt modelId="{8A29B425-0624-4651-B4A5-40162349F062}" type="pres">
      <dgm:prSet presAssocID="{6935F259-EC91-48EC-8779-84EE28E558BB}" presName="radial" presStyleCnt="0">
        <dgm:presLayoutVars>
          <dgm:animLvl val="ctr"/>
        </dgm:presLayoutVars>
      </dgm:prSet>
      <dgm:spPr/>
    </dgm:pt>
    <dgm:pt modelId="{CABA9A5D-757D-4898-8BB9-C3C6E8252354}" type="pres">
      <dgm:prSet presAssocID="{62EE21FE-0675-4E9E-BB45-CEB0378BE2E1}" presName="centerShape" presStyleLbl="vennNode1" presStyleIdx="0" presStyleCnt="5"/>
      <dgm:spPr/>
    </dgm:pt>
    <dgm:pt modelId="{B0AD4E87-D68B-4457-A0D4-E0A88C1002F3}" type="pres">
      <dgm:prSet presAssocID="{386052DC-8AA3-4935-8E56-89142C0DD0C7}" presName="node" presStyleLbl="vennNode1" presStyleIdx="1" presStyleCnt="5">
        <dgm:presLayoutVars>
          <dgm:bulletEnabled val="1"/>
        </dgm:presLayoutVars>
      </dgm:prSet>
      <dgm:spPr/>
    </dgm:pt>
    <dgm:pt modelId="{11AB0525-6A10-4E7B-9885-F917880B04F8}" type="pres">
      <dgm:prSet presAssocID="{F8B48FAF-6637-4823-8064-13FA2F25BAEC}" presName="node" presStyleLbl="vennNode1" presStyleIdx="2" presStyleCnt="5">
        <dgm:presLayoutVars>
          <dgm:bulletEnabled val="1"/>
        </dgm:presLayoutVars>
      </dgm:prSet>
      <dgm:spPr/>
    </dgm:pt>
    <dgm:pt modelId="{3DDFB79B-5706-4D5C-869C-64520470A53D}" type="pres">
      <dgm:prSet presAssocID="{02A0DB49-0FC0-49C5-A023-971F7B486D31}" presName="node" presStyleLbl="vennNode1" presStyleIdx="3" presStyleCnt="5">
        <dgm:presLayoutVars>
          <dgm:bulletEnabled val="1"/>
        </dgm:presLayoutVars>
      </dgm:prSet>
      <dgm:spPr/>
    </dgm:pt>
    <dgm:pt modelId="{D4337008-4ED5-48C3-9B17-253D334C8F13}" type="pres">
      <dgm:prSet presAssocID="{94A042B6-637F-48ED-9137-8AF1E1FB822C}" presName="node" presStyleLbl="vennNode1" presStyleIdx="4" presStyleCnt="5">
        <dgm:presLayoutVars>
          <dgm:bulletEnabled val="1"/>
        </dgm:presLayoutVars>
      </dgm:prSet>
      <dgm:spPr/>
    </dgm:pt>
  </dgm:ptLst>
  <dgm:cxnLst>
    <dgm:cxn modelId="{BADE9224-DA56-4C8F-AEC6-34CE03D9CE8D}" srcId="{62EE21FE-0675-4E9E-BB45-CEB0378BE2E1}" destId="{94A042B6-637F-48ED-9137-8AF1E1FB822C}" srcOrd="3" destOrd="0" parTransId="{7FABF2FB-82A2-4B67-8BAD-A19DD8C71A36}" sibTransId="{14817F28-E38C-4F9D-B9F4-AB1C81326507}"/>
    <dgm:cxn modelId="{F2DE624B-8848-4814-8333-58CF87F948E7}" srcId="{62EE21FE-0675-4E9E-BB45-CEB0378BE2E1}" destId="{02A0DB49-0FC0-49C5-A023-971F7B486D31}" srcOrd="2" destOrd="0" parTransId="{ECE4C1E5-C178-4E9F-A007-882E253CD947}" sibTransId="{BCAE4035-22F8-420F-83FA-A79F5572BE0D}"/>
    <dgm:cxn modelId="{4FA4FA76-9640-4BF7-A71E-F40A954027E1}" type="presOf" srcId="{62EE21FE-0675-4E9E-BB45-CEB0378BE2E1}" destId="{CABA9A5D-757D-4898-8BB9-C3C6E8252354}" srcOrd="0" destOrd="0" presId="urn:microsoft.com/office/officeart/2005/8/layout/radial3"/>
    <dgm:cxn modelId="{6434ED8A-B2D9-47DB-9304-DCC642F17141}" srcId="{6935F259-EC91-48EC-8779-84EE28E558BB}" destId="{62EE21FE-0675-4E9E-BB45-CEB0378BE2E1}" srcOrd="0" destOrd="0" parTransId="{78C374AA-D89F-4406-9C79-5EE042822E82}" sibTransId="{B6284E32-FF0F-4D0E-895F-AF9E68E4DA0D}"/>
    <dgm:cxn modelId="{A1E3DC9F-DC2F-44F3-BA59-2BA4D018BEDA}" type="presOf" srcId="{94A042B6-637F-48ED-9137-8AF1E1FB822C}" destId="{D4337008-4ED5-48C3-9B17-253D334C8F13}" srcOrd="0" destOrd="0" presId="urn:microsoft.com/office/officeart/2005/8/layout/radial3"/>
    <dgm:cxn modelId="{13BA7EAC-39A2-4FCF-91C0-D66018E68524}" srcId="{62EE21FE-0675-4E9E-BB45-CEB0378BE2E1}" destId="{F8B48FAF-6637-4823-8064-13FA2F25BAEC}" srcOrd="1" destOrd="0" parTransId="{5E1D6791-04A3-448E-9565-82F771AFCC0A}" sibTransId="{17A92C31-BBF7-41CB-AD70-067F941A5666}"/>
    <dgm:cxn modelId="{DDF8A9B9-5424-4D0A-92A2-DCE9BD298288}" type="presOf" srcId="{02A0DB49-0FC0-49C5-A023-971F7B486D31}" destId="{3DDFB79B-5706-4D5C-869C-64520470A53D}" srcOrd="0" destOrd="0" presId="urn:microsoft.com/office/officeart/2005/8/layout/radial3"/>
    <dgm:cxn modelId="{C2EEA4DE-F2C0-4DE6-9788-ED77066A6193}" type="presOf" srcId="{386052DC-8AA3-4935-8E56-89142C0DD0C7}" destId="{B0AD4E87-D68B-4457-A0D4-E0A88C1002F3}" srcOrd="0" destOrd="0" presId="urn:microsoft.com/office/officeart/2005/8/layout/radial3"/>
    <dgm:cxn modelId="{9B7DF7DE-8E77-44ED-A6C1-0380ED25DFD9}" type="presOf" srcId="{F8B48FAF-6637-4823-8064-13FA2F25BAEC}" destId="{11AB0525-6A10-4E7B-9885-F917880B04F8}" srcOrd="0" destOrd="0" presId="urn:microsoft.com/office/officeart/2005/8/layout/radial3"/>
    <dgm:cxn modelId="{EEE0C0ED-3F27-4180-9414-D1A12CCF749F}" type="presOf" srcId="{6935F259-EC91-48EC-8779-84EE28E558BB}" destId="{8B69FCA8-3DEE-4E88-B968-35811A00DFC4}" srcOrd="0" destOrd="0" presId="urn:microsoft.com/office/officeart/2005/8/layout/radial3"/>
    <dgm:cxn modelId="{9B9C08F8-86E6-42B5-A2D7-D860D23D6F3D}" srcId="{62EE21FE-0675-4E9E-BB45-CEB0378BE2E1}" destId="{386052DC-8AA3-4935-8E56-89142C0DD0C7}" srcOrd="0" destOrd="0" parTransId="{B2EAF55A-4768-40F7-B302-9059B7356C13}" sibTransId="{78F16819-C5A7-40CE-A8F6-5AFED605AF0A}"/>
    <dgm:cxn modelId="{4E1217D5-5F0D-4197-B445-0DF760A79244}" type="presParOf" srcId="{8B69FCA8-3DEE-4E88-B968-35811A00DFC4}" destId="{8A29B425-0624-4651-B4A5-40162349F062}" srcOrd="0" destOrd="0" presId="urn:microsoft.com/office/officeart/2005/8/layout/radial3"/>
    <dgm:cxn modelId="{75005226-EC7F-486E-8520-70A375A6D07C}" type="presParOf" srcId="{8A29B425-0624-4651-B4A5-40162349F062}" destId="{CABA9A5D-757D-4898-8BB9-C3C6E8252354}" srcOrd="0" destOrd="0" presId="urn:microsoft.com/office/officeart/2005/8/layout/radial3"/>
    <dgm:cxn modelId="{CF0B04FE-C005-492A-A10B-F16C8C2D5CC1}" type="presParOf" srcId="{8A29B425-0624-4651-B4A5-40162349F062}" destId="{B0AD4E87-D68B-4457-A0D4-E0A88C1002F3}" srcOrd="1" destOrd="0" presId="urn:microsoft.com/office/officeart/2005/8/layout/radial3"/>
    <dgm:cxn modelId="{1FB7488F-48F3-40B2-A593-AA560BE6C807}" type="presParOf" srcId="{8A29B425-0624-4651-B4A5-40162349F062}" destId="{11AB0525-6A10-4E7B-9885-F917880B04F8}" srcOrd="2" destOrd="0" presId="urn:microsoft.com/office/officeart/2005/8/layout/radial3"/>
    <dgm:cxn modelId="{709C2660-7E7B-4918-8E3D-2E617BA7372C}" type="presParOf" srcId="{8A29B425-0624-4651-B4A5-40162349F062}" destId="{3DDFB79B-5706-4D5C-869C-64520470A53D}" srcOrd="3" destOrd="0" presId="urn:microsoft.com/office/officeart/2005/8/layout/radial3"/>
    <dgm:cxn modelId="{4196A3C0-0F96-4026-80CC-FF7C02A9FB39}" type="presParOf" srcId="{8A29B425-0624-4651-B4A5-40162349F062}" destId="{D4337008-4ED5-48C3-9B17-253D334C8F13}"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A9A5D-757D-4898-8BB9-C3C6E8252354}">
      <dsp:nvSpPr>
        <dsp:cNvPr id="0" name=""/>
        <dsp:cNvSpPr/>
      </dsp:nvSpPr>
      <dsp:spPr>
        <a:xfrm>
          <a:off x="1822967" y="740127"/>
          <a:ext cx="1843826" cy="184382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POTS Replacement</a:t>
          </a:r>
        </a:p>
      </dsp:txBody>
      <dsp:txXfrm>
        <a:off x="2092989" y="1010149"/>
        <a:ext cx="1303782" cy="1303782"/>
      </dsp:txXfrm>
    </dsp:sp>
    <dsp:sp modelId="{B0AD4E87-D68B-4457-A0D4-E0A88C1002F3}">
      <dsp:nvSpPr>
        <dsp:cNvPr id="0" name=""/>
        <dsp:cNvSpPr/>
      </dsp:nvSpPr>
      <dsp:spPr>
        <a:xfrm>
          <a:off x="2283923" y="329"/>
          <a:ext cx="921913" cy="921913"/>
        </a:xfrm>
        <a:prstGeom prst="ellipse">
          <a:avLst/>
        </a:prstGeom>
        <a:solidFill>
          <a:schemeClr val="accent3">
            <a:alpha val="50000"/>
            <a:hueOff val="1026775"/>
            <a:satOff val="-15920"/>
            <a:lumOff val="-59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mj-lt"/>
            </a:rPr>
            <a:t>LTE Primary &amp; Failover</a:t>
          </a:r>
        </a:p>
      </dsp:txBody>
      <dsp:txXfrm>
        <a:off x="2418934" y="135340"/>
        <a:ext cx="651891" cy="651891"/>
      </dsp:txXfrm>
    </dsp:sp>
    <dsp:sp modelId="{11AB0525-6A10-4E7B-9885-F917880B04F8}">
      <dsp:nvSpPr>
        <dsp:cNvPr id="0" name=""/>
        <dsp:cNvSpPr/>
      </dsp:nvSpPr>
      <dsp:spPr>
        <a:xfrm>
          <a:off x="3484678" y="1201083"/>
          <a:ext cx="921913" cy="921913"/>
        </a:xfrm>
        <a:prstGeom prst="ellipse">
          <a:avLst/>
        </a:prstGeom>
        <a:solidFill>
          <a:schemeClr val="accent3">
            <a:alpha val="50000"/>
            <a:hueOff val="2053550"/>
            <a:satOff val="-31840"/>
            <a:lumOff val="-11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POS &amp; Elevator</a:t>
          </a:r>
          <a:endParaRPr lang="en-US" sz="1200" kern="1200" dirty="0">
            <a:latin typeface="+mj-lt"/>
          </a:endParaRPr>
        </a:p>
      </dsp:txBody>
      <dsp:txXfrm>
        <a:off x="3619689" y="1336094"/>
        <a:ext cx="651891" cy="651891"/>
      </dsp:txXfrm>
    </dsp:sp>
    <dsp:sp modelId="{3DDFB79B-5706-4D5C-869C-64520470A53D}">
      <dsp:nvSpPr>
        <dsp:cNvPr id="0" name=""/>
        <dsp:cNvSpPr/>
      </dsp:nvSpPr>
      <dsp:spPr>
        <a:xfrm>
          <a:off x="2283923" y="2401838"/>
          <a:ext cx="921913" cy="921913"/>
        </a:xfrm>
        <a:prstGeom prst="ellipse">
          <a:avLst/>
        </a:prstGeom>
        <a:solidFill>
          <a:schemeClr val="accent3">
            <a:alpha val="50000"/>
            <a:hueOff val="3080325"/>
            <a:satOff val="-47759"/>
            <a:lumOff val="-177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j-lt"/>
            </a:rPr>
            <a:t>UPS Backup</a:t>
          </a:r>
        </a:p>
      </dsp:txBody>
      <dsp:txXfrm>
        <a:off x="2418934" y="2536849"/>
        <a:ext cx="651891" cy="651891"/>
      </dsp:txXfrm>
    </dsp:sp>
    <dsp:sp modelId="{D4337008-4ED5-48C3-9B17-253D334C8F13}">
      <dsp:nvSpPr>
        <dsp:cNvPr id="0" name=""/>
        <dsp:cNvSpPr/>
      </dsp:nvSpPr>
      <dsp:spPr>
        <a:xfrm>
          <a:off x="1083169" y="1201083"/>
          <a:ext cx="921913" cy="921913"/>
        </a:xfrm>
        <a:prstGeom prst="ellipse">
          <a:avLst/>
        </a:prstGeom>
        <a:solidFill>
          <a:schemeClr val="accent3">
            <a:alpha val="50000"/>
            <a:hueOff val="4107100"/>
            <a:satOff val="-63679"/>
            <a:lumOff val="-23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Fax, Alarm, &amp; Gates</a:t>
          </a:r>
          <a:endParaRPr lang="en-US" sz="1200" kern="1200" dirty="0">
            <a:latin typeface="+mj-lt"/>
          </a:endParaRPr>
        </a:p>
      </dsp:txBody>
      <dsp:txXfrm>
        <a:off x="1218180" y="1336094"/>
        <a:ext cx="651891" cy="65189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4CB4F8-F084-4C14-9E82-CC3BCC2E67A6}"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2A4301-7D6D-488B-932C-D87E769F9F4D}" type="slidenum">
              <a:rPr lang="en-US" smtClean="0"/>
              <a:t>‹#›</a:t>
            </a:fld>
            <a:endParaRPr lang="en-US"/>
          </a:p>
        </p:txBody>
      </p:sp>
    </p:spTree>
    <p:extLst>
      <p:ext uri="{BB962C8B-B14F-4D97-AF65-F5344CB8AC3E}">
        <p14:creationId xmlns:p14="http://schemas.microsoft.com/office/powerpoint/2010/main" val="122760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8537E-CB16-5049-9DEA-418017AB73AC}" type="slidenum">
              <a:rPr lang="en-US" smtClean="0"/>
              <a:t>3</a:t>
            </a:fld>
            <a:endParaRPr lang="en-US"/>
          </a:p>
        </p:txBody>
      </p:sp>
    </p:spTree>
    <p:extLst>
      <p:ext uri="{BB962C8B-B14F-4D97-AF65-F5344CB8AC3E}">
        <p14:creationId xmlns:p14="http://schemas.microsoft.com/office/powerpoint/2010/main" val="669835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Epik</a:t>
            </a:r>
            <a:r>
              <a:rPr lang="en-US" dirty="0"/>
              <a:t> does not offer a single-seat solution whereas we do!</a:t>
            </a:r>
          </a:p>
        </p:txBody>
      </p:sp>
      <p:sp>
        <p:nvSpPr>
          <p:cNvPr id="4" name="Slide Number Placeholder 3"/>
          <p:cNvSpPr>
            <a:spLocks noGrp="1"/>
          </p:cNvSpPr>
          <p:nvPr>
            <p:ph type="sldNum" sz="quarter" idx="5"/>
          </p:nvPr>
        </p:nvSpPr>
        <p:spPr/>
        <p:txBody>
          <a:bodyPr/>
          <a:lstStyle/>
          <a:p>
            <a:fld id="{31D8537E-CB16-5049-9DEA-418017AB73AC}" type="slidenum">
              <a:rPr lang="en-US" smtClean="0"/>
              <a:t>15</a:t>
            </a:fld>
            <a:endParaRPr lang="en-US"/>
          </a:p>
        </p:txBody>
      </p:sp>
    </p:spTree>
    <p:extLst>
      <p:ext uri="{BB962C8B-B14F-4D97-AF65-F5344CB8AC3E}">
        <p14:creationId xmlns:p14="http://schemas.microsoft.com/office/powerpoint/2010/main" val="2135223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D8537E-CB16-5049-9DEA-418017AB73AC}" type="slidenum">
              <a:rPr lang="en-US" smtClean="0"/>
              <a:t>16</a:t>
            </a:fld>
            <a:endParaRPr lang="en-US"/>
          </a:p>
        </p:txBody>
      </p:sp>
    </p:spTree>
    <p:extLst>
      <p:ext uri="{BB962C8B-B14F-4D97-AF65-F5344CB8AC3E}">
        <p14:creationId xmlns:p14="http://schemas.microsoft.com/office/powerpoint/2010/main" val="1150703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no longer except non-POTS class of service order. Need to quote a different solution or have the customer convert the line before bringing it to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1D8537E-CB16-5049-9DEA-418017AB73AC}" type="slidenum">
              <a:rPr lang="en-US" smtClean="0"/>
              <a:t>17</a:t>
            </a:fld>
            <a:endParaRPr lang="en-US"/>
          </a:p>
        </p:txBody>
      </p:sp>
    </p:spTree>
    <p:extLst>
      <p:ext uri="{BB962C8B-B14F-4D97-AF65-F5344CB8AC3E}">
        <p14:creationId xmlns:p14="http://schemas.microsoft.com/office/powerpoint/2010/main" val="359459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D8537E-CB16-5049-9DEA-418017AB73AC}" type="slidenum">
              <a:rPr lang="en-US" smtClean="0"/>
              <a:t>4</a:t>
            </a:fld>
            <a:endParaRPr lang="en-US"/>
          </a:p>
        </p:txBody>
      </p:sp>
    </p:spTree>
    <p:extLst>
      <p:ext uri="{BB962C8B-B14F-4D97-AF65-F5344CB8AC3E}">
        <p14:creationId xmlns:p14="http://schemas.microsoft.com/office/powerpoint/2010/main" val="3261236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Fire codes very state by state, even county and city by city (NY does NOT allow VoIP for fire, neither do sections of California)</a:t>
            </a:r>
          </a:p>
          <a:p>
            <a:endParaRPr lang="en-US" dirty="0"/>
          </a:p>
        </p:txBody>
      </p:sp>
      <p:sp>
        <p:nvSpPr>
          <p:cNvPr id="4" name="Slide Number Placeholder 3"/>
          <p:cNvSpPr>
            <a:spLocks noGrp="1"/>
          </p:cNvSpPr>
          <p:nvPr>
            <p:ph type="sldNum" sz="quarter" idx="5"/>
          </p:nvPr>
        </p:nvSpPr>
        <p:spPr/>
        <p:txBody>
          <a:bodyPr/>
          <a:lstStyle/>
          <a:p>
            <a:fld id="{31D8537E-CB16-5049-9DEA-418017AB73AC}" type="slidenum">
              <a:rPr lang="en-US" smtClean="0"/>
              <a:t>5</a:t>
            </a:fld>
            <a:endParaRPr lang="en-US"/>
          </a:p>
        </p:txBody>
      </p:sp>
    </p:spTree>
    <p:extLst>
      <p:ext uri="{BB962C8B-B14F-4D97-AF65-F5344CB8AC3E}">
        <p14:creationId xmlns:p14="http://schemas.microsoft.com/office/powerpoint/2010/main" val="3795825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Handoff is via 66 block NOT RJ-11, no encryption (that is a function of the </a:t>
            </a:r>
            <a:r>
              <a:rPr lang="en-US" dirty="0" err="1"/>
              <a:t>cradlepoint</a:t>
            </a:r>
            <a:r>
              <a:rPr lang="en-US" dirty="0"/>
              <a:t>, not MACH’s VoIP. There are no customer usable ports in the MACH solution.</a:t>
            </a:r>
          </a:p>
          <a:p>
            <a:endParaRPr lang="en-US" dirty="0"/>
          </a:p>
          <a:p>
            <a:r>
              <a:rPr lang="en-US" dirty="0"/>
              <a:t>Broadband is optional</a:t>
            </a:r>
          </a:p>
        </p:txBody>
      </p:sp>
      <p:sp>
        <p:nvSpPr>
          <p:cNvPr id="4" name="Slide Number Placeholder 3"/>
          <p:cNvSpPr>
            <a:spLocks noGrp="1"/>
          </p:cNvSpPr>
          <p:nvPr>
            <p:ph type="sldNum" sz="quarter" idx="5"/>
          </p:nvPr>
        </p:nvSpPr>
        <p:spPr/>
        <p:txBody>
          <a:bodyPr/>
          <a:lstStyle/>
          <a:p>
            <a:fld id="{31D8537E-CB16-5049-9DEA-418017AB73AC}" type="slidenum">
              <a:rPr lang="en-US" smtClean="0"/>
              <a:t>6</a:t>
            </a:fld>
            <a:endParaRPr lang="en-US"/>
          </a:p>
        </p:txBody>
      </p:sp>
    </p:spTree>
    <p:extLst>
      <p:ext uri="{BB962C8B-B14F-4D97-AF65-F5344CB8AC3E}">
        <p14:creationId xmlns:p14="http://schemas.microsoft.com/office/powerpoint/2010/main" val="3594596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Handoff is via 66 block </a:t>
            </a:r>
          </a:p>
          <a:p>
            <a:endParaRPr lang="en-US" dirty="0"/>
          </a:p>
          <a:p>
            <a:endParaRPr lang="en-US" dirty="0"/>
          </a:p>
        </p:txBody>
      </p:sp>
      <p:sp>
        <p:nvSpPr>
          <p:cNvPr id="4" name="Slide Number Placeholder 3"/>
          <p:cNvSpPr>
            <a:spLocks noGrp="1"/>
          </p:cNvSpPr>
          <p:nvPr>
            <p:ph type="sldNum" sz="quarter" idx="5"/>
          </p:nvPr>
        </p:nvSpPr>
        <p:spPr/>
        <p:txBody>
          <a:bodyPr/>
          <a:lstStyle/>
          <a:p>
            <a:fld id="{31D8537E-CB16-5049-9DEA-418017AB73AC}" type="slidenum">
              <a:rPr lang="en-US" smtClean="0"/>
              <a:t>8</a:t>
            </a:fld>
            <a:endParaRPr lang="en-US"/>
          </a:p>
        </p:txBody>
      </p:sp>
    </p:spTree>
    <p:extLst>
      <p:ext uri="{BB962C8B-B14F-4D97-AF65-F5344CB8AC3E}">
        <p14:creationId xmlns:p14="http://schemas.microsoft.com/office/powerpoint/2010/main" val="3313555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Only sell for FLS lines – not Voice – quote Integrated Voice instead.  New lines or port/</a:t>
            </a:r>
            <a:r>
              <a:rPr lang="en-US" dirty="0" err="1"/>
              <a:t>lnp</a:t>
            </a:r>
            <a:r>
              <a:rPr lang="en-US" dirty="0"/>
              <a:t> for existing lines.</a:t>
            </a:r>
          </a:p>
          <a:p>
            <a:pPr defTabSz="948507">
              <a:defRPr/>
            </a:pPr>
            <a:endParaRPr lang="en-US" dirty="0"/>
          </a:p>
          <a:p>
            <a:pPr defTabSz="948507">
              <a:defRPr/>
            </a:pPr>
            <a:r>
              <a:rPr lang="en-US" dirty="0"/>
              <a:t>CP200 line – will only be offered for 2-line deployments, 4-8 will be CP650</a:t>
            </a:r>
          </a:p>
          <a:p>
            <a:pPr defTabSz="948507">
              <a:defRPr/>
            </a:pPr>
            <a:endParaRPr lang="en-US" dirty="0"/>
          </a:p>
          <a:p>
            <a:pPr defTabSz="948507">
              <a:defRPr/>
            </a:pPr>
            <a:r>
              <a:rPr lang="en-US" b="0" i="0" dirty="0">
                <a:solidFill>
                  <a:srgbClr val="242424"/>
                </a:solidFill>
                <a:effectLst/>
                <a:latin typeface="-apple-system"/>
              </a:rPr>
              <a:t>Wireless Plan is chosen by MACH, regardless if it is 2GB or 3GB, it is the same price to the customer (as well as cost to us).</a:t>
            </a:r>
            <a:endParaRPr lang="en-US" dirty="0"/>
          </a:p>
          <a:p>
            <a:pPr defTabSz="948507">
              <a:defRPr/>
            </a:pPr>
            <a:endParaRPr lang="en-US" dirty="0"/>
          </a:p>
        </p:txBody>
      </p:sp>
      <p:sp>
        <p:nvSpPr>
          <p:cNvPr id="4" name="Slide Number Placeholder 3"/>
          <p:cNvSpPr>
            <a:spLocks noGrp="1"/>
          </p:cNvSpPr>
          <p:nvPr>
            <p:ph type="sldNum" sz="quarter" idx="5"/>
          </p:nvPr>
        </p:nvSpPr>
        <p:spPr/>
        <p:txBody>
          <a:bodyPr/>
          <a:lstStyle/>
          <a:p>
            <a:fld id="{31D8537E-CB16-5049-9DEA-418017AB73AC}" type="slidenum">
              <a:rPr lang="en-US" smtClean="0"/>
              <a:t>9</a:t>
            </a:fld>
            <a:endParaRPr lang="en-US"/>
          </a:p>
        </p:txBody>
      </p:sp>
    </p:spTree>
    <p:extLst>
      <p:ext uri="{BB962C8B-B14F-4D97-AF65-F5344CB8AC3E}">
        <p14:creationId xmlns:p14="http://schemas.microsoft.com/office/powerpoint/2010/main" val="2701108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 screen grab to have CP650 for 4 line deployment</a:t>
            </a:r>
          </a:p>
          <a:p>
            <a:endParaRPr lang="en-US" dirty="0"/>
          </a:p>
        </p:txBody>
      </p:sp>
      <p:sp>
        <p:nvSpPr>
          <p:cNvPr id="4" name="Slide Number Placeholder 3"/>
          <p:cNvSpPr>
            <a:spLocks noGrp="1"/>
          </p:cNvSpPr>
          <p:nvPr>
            <p:ph type="sldNum" sz="quarter" idx="5"/>
          </p:nvPr>
        </p:nvSpPr>
        <p:spPr/>
        <p:txBody>
          <a:bodyPr/>
          <a:lstStyle/>
          <a:p>
            <a:fld id="{31D8537E-CB16-5049-9DEA-418017AB73AC}" type="slidenum">
              <a:rPr lang="en-US" smtClean="0"/>
              <a:t>11</a:t>
            </a:fld>
            <a:endParaRPr lang="en-US"/>
          </a:p>
        </p:txBody>
      </p:sp>
    </p:spTree>
    <p:extLst>
      <p:ext uri="{BB962C8B-B14F-4D97-AF65-F5344CB8AC3E}">
        <p14:creationId xmlns:p14="http://schemas.microsoft.com/office/powerpoint/2010/main" val="2958517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Clayton this slide to cover</a:t>
            </a:r>
          </a:p>
        </p:txBody>
      </p:sp>
      <p:sp>
        <p:nvSpPr>
          <p:cNvPr id="4" name="Slide Number Placeholder 3"/>
          <p:cNvSpPr>
            <a:spLocks noGrp="1"/>
          </p:cNvSpPr>
          <p:nvPr>
            <p:ph type="sldNum" sz="quarter" idx="5"/>
          </p:nvPr>
        </p:nvSpPr>
        <p:spPr/>
        <p:txBody>
          <a:bodyPr/>
          <a:lstStyle/>
          <a:p>
            <a:fld id="{C72A4301-7D6D-488B-932C-D87E769F9F4D}" type="slidenum">
              <a:rPr lang="en-US" smtClean="0"/>
              <a:t>12</a:t>
            </a:fld>
            <a:endParaRPr lang="en-US"/>
          </a:p>
        </p:txBody>
      </p:sp>
    </p:spTree>
    <p:extLst>
      <p:ext uri="{BB962C8B-B14F-4D97-AF65-F5344CB8AC3E}">
        <p14:creationId xmlns:p14="http://schemas.microsoft.com/office/powerpoint/2010/main" val="3730941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Mention NO VOICE SUPPORT</a:t>
            </a:r>
          </a:p>
          <a:p>
            <a:endParaRPr lang="en-US" dirty="0"/>
          </a:p>
        </p:txBody>
      </p:sp>
      <p:sp>
        <p:nvSpPr>
          <p:cNvPr id="4" name="Slide Number Placeholder 3"/>
          <p:cNvSpPr>
            <a:spLocks noGrp="1"/>
          </p:cNvSpPr>
          <p:nvPr>
            <p:ph type="sldNum" sz="quarter" idx="5"/>
          </p:nvPr>
        </p:nvSpPr>
        <p:spPr/>
        <p:txBody>
          <a:bodyPr/>
          <a:lstStyle/>
          <a:p>
            <a:fld id="{31D8537E-CB16-5049-9DEA-418017AB73AC}" type="slidenum">
              <a:rPr lang="en-US" smtClean="0"/>
              <a:t>13</a:t>
            </a:fld>
            <a:endParaRPr lang="en-US"/>
          </a:p>
        </p:txBody>
      </p:sp>
    </p:spTree>
    <p:extLst>
      <p:ext uri="{BB962C8B-B14F-4D97-AF65-F5344CB8AC3E}">
        <p14:creationId xmlns:p14="http://schemas.microsoft.com/office/powerpoint/2010/main" val="3014410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0330737-347F-36AF-A3D0-4F0E54E651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095086"/>
            <a:ext cx="12192000" cy="2762914"/>
          </a:xfrm>
          <a:prstGeom prst="rect">
            <a:avLst/>
          </a:prstGeom>
        </p:spPr>
      </p:pic>
      <p:cxnSp>
        <p:nvCxnSpPr>
          <p:cNvPr id="7" name="Straight Connector 6">
            <a:extLst>
              <a:ext uri="{FF2B5EF4-FFF2-40B4-BE49-F238E27FC236}">
                <a16:creationId xmlns:a16="http://schemas.microsoft.com/office/drawing/2014/main" id="{9A34AB93-58EA-EB54-52CA-A1DE7A7968D0}"/>
              </a:ext>
            </a:extLst>
          </p:cNvPr>
          <p:cNvCxnSpPr/>
          <p:nvPr userDrawn="1"/>
        </p:nvCxnSpPr>
        <p:spPr>
          <a:xfrm>
            <a:off x="2819400" y="1047750"/>
            <a:ext cx="93726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1231520-3501-8E68-4D5A-B5D82FD10656}"/>
              </a:ext>
            </a:extLst>
          </p:cNvPr>
          <p:cNvGrpSpPr/>
          <p:nvPr userDrawn="1"/>
        </p:nvGrpSpPr>
        <p:grpSpPr>
          <a:xfrm>
            <a:off x="554182" y="187870"/>
            <a:ext cx="1847273" cy="1419253"/>
            <a:chOff x="554182" y="187870"/>
            <a:chExt cx="1847273" cy="1419253"/>
          </a:xfrm>
        </p:grpSpPr>
        <p:sp>
          <p:nvSpPr>
            <p:cNvPr id="4" name="Rectangle: Rounded Corners 3">
              <a:extLst>
                <a:ext uri="{FF2B5EF4-FFF2-40B4-BE49-F238E27FC236}">
                  <a16:creationId xmlns:a16="http://schemas.microsoft.com/office/drawing/2014/main" id="{F0ED33C1-B347-5808-F5CB-A2CA33F306D5}"/>
                </a:ext>
              </a:extLst>
            </p:cNvPr>
            <p:cNvSpPr/>
            <p:nvPr userDrawn="1"/>
          </p:nvSpPr>
          <p:spPr>
            <a:xfrm>
              <a:off x="554182" y="187870"/>
              <a:ext cx="1847273" cy="1419253"/>
            </a:xfrm>
            <a:prstGeom prst="roundRect">
              <a:avLst/>
            </a:prstGeom>
            <a:solidFill>
              <a:schemeClr val="bg1"/>
            </a:solidFill>
            <a:ln>
              <a:solidFill>
                <a:srgbClr val="69687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E4D604A-52DE-CFD9-5B5C-0A58AE28BF2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0102" y="204985"/>
              <a:ext cx="1737408" cy="1385454"/>
            </a:xfrm>
            <a:prstGeom prst="rect">
              <a:avLst/>
            </a:prstGeom>
          </p:spPr>
        </p:pic>
      </p:grpSp>
      <p:sp>
        <p:nvSpPr>
          <p:cNvPr id="6" name="Title 1">
            <a:extLst>
              <a:ext uri="{FF2B5EF4-FFF2-40B4-BE49-F238E27FC236}">
                <a16:creationId xmlns:a16="http://schemas.microsoft.com/office/drawing/2014/main" id="{C0F2D697-CF9C-C1F8-4395-E9F358459442}"/>
              </a:ext>
            </a:extLst>
          </p:cNvPr>
          <p:cNvSpPr>
            <a:spLocks noGrp="1"/>
          </p:cNvSpPr>
          <p:nvPr>
            <p:ph type="ctrTitle"/>
          </p:nvPr>
        </p:nvSpPr>
        <p:spPr>
          <a:xfrm>
            <a:off x="416902" y="2715317"/>
            <a:ext cx="11643946" cy="1116129"/>
          </a:xfrm>
          <a:prstGeom prst="rect">
            <a:avLst/>
          </a:prstGeom>
          <a:noFill/>
        </p:spPr>
        <p:txBody>
          <a:bodyPr anchor="b"/>
          <a:lstStyle>
            <a:lvl1pPr algn="ctr">
              <a:defRPr sz="6000" b="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Master title style</a:t>
            </a:r>
          </a:p>
        </p:txBody>
      </p:sp>
      <p:sp>
        <p:nvSpPr>
          <p:cNvPr id="10" name="Text Placeholder 10">
            <a:extLst>
              <a:ext uri="{FF2B5EF4-FFF2-40B4-BE49-F238E27FC236}">
                <a16:creationId xmlns:a16="http://schemas.microsoft.com/office/drawing/2014/main" id="{18E0A8F9-3BEE-959E-5DFA-570B98DF3A50}"/>
              </a:ext>
            </a:extLst>
          </p:cNvPr>
          <p:cNvSpPr>
            <a:spLocks noGrp="1"/>
          </p:cNvSpPr>
          <p:nvPr>
            <p:ph type="body" sz="quarter" idx="10"/>
          </p:nvPr>
        </p:nvSpPr>
        <p:spPr>
          <a:xfrm>
            <a:off x="0" y="4024470"/>
            <a:ext cx="12192000" cy="411163"/>
          </a:xfrm>
          <a:prstGeom prst="rect">
            <a:avLst/>
          </a:prstGeom>
        </p:spPr>
        <p:txBody>
          <a:bodyPr/>
          <a:lstStyle>
            <a:lvl1pPr marL="0" indent="0" algn="ctr">
              <a:buFontTx/>
              <a:buNone/>
              <a:defRPr sz="28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2" name="Text Placeholder 10">
            <a:extLst>
              <a:ext uri="{FF2B5EF4-FFF2-40B4-BE49-F238E27FC236}">
                <a16:creationId xmlns:a16="http://schemas.microsoft.com/office/drawing/2014/main" id="{667F2E71-ACC4-D3D3-87D2-39CFD63FD595}"/>
              </a:ext>
            </a:extLst>
          </p:cNvPr>
          <p:cNvSpPr>
            <a:spLocks noGrp="1"/>
          </p:cNvSpPr>
          <p:nvPr>
            <p:ph type="body" sz="quarter" idx="11"/>
          </p:nvPr>
        </p:nvSpPr>
        <p:spPr>
          <a:xfrm>
            <a:off x="4624" y="4463189"/>
            <a:ext cx="12192000" cy="411163"/>
          </a:xfrm>
          <a:prstGeom prst="rect">
            <a:avLst/>
          </a:prstGeom>
        </p:spPr>
        <p:txBody>
          <a:bodyPr/>
          <a:lstStyle>
            <a:lvl1pPr marL="0" indent="0" algn="ctr">
              <a:buFontTx/>
              <a:buNone/>
              <a:defRPr sz="2800">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092988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FCC75-E731-BAC5-0B76-F86C0E1B6874}"/>
              </a:ext>
            </a:extLst>
          </p:cNvPr>
          <p:cNvSpPr>
            <a:spLocks noGrp="1"/>
          </p:cNvSpPr>
          <p:nvPr>
            <p:ph type="title"/>
          </p:nvPr>
        </p:nvSpPr>
        <p:spPr>
          <a:xfrm>
            <a:off x="959484" y="478972"/>
            <a:ext cx="10394315" cy="475347"/>
          </a:xfrm>
          <a:prstGeom prst="rect">
            <a:avLst/>
          </a:prstGeom>
        </p:spPr>
        <p:txBody>
          <a:bodyPr/>
          <a:lstStyle>
            <a:lvl1pPr>
              <a:defRPr>
                <a:solidFill>
                  <a:schemeClr val="accent4"/>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CBDCC067-74F3-3CC6-39E5-907CA5A95118}"/>
              </a:ext>
            </a:extLst>
          </p:cNvPr>
          <p:cNvCxnSpPr/>
          <p:nvPr userDrawn="1"/>
        </p:nvCxnSpPr>
        <p:spPr>
          <a:xfrm>
            <a:off x="959484" y="1004343"/>
            <a:ext cx="941641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B8EEF0F-4B6F-CEDD-1EDC-BE9F5ED92497}"/>
              </a:ext>
            </a:extLst>
          </p:cNvPr>
          <p:cNvSpPr txBox="1"/>
          <p:nvPr userDrawn="1"/>
        </p:nvSpPr>
        <p:spPr>
          <a:xfrm>
            <a:off x="109854" y="6374884"/>
            <a:ext cx="2358531" cy="369332"/>
          </a:xfrm>
          <a:prstGeom prst="rect">
            <a:avLst/>
          </a:prstGeom>
          <a:noFill/>
        </p:spPr>
        <p:txBody>
          <a:bodyPr wrap="none" rtlCol="0">
            <a:spAutoFit/>
          </a:bodyPr>
          <a:lstStyle/>
          <a:p>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bullseyetelecom.com</a:t>
            </a:r>
          </a:p>
        </p:txBody>
      </p:sp>
      <p:cxnSp>
        <p:nvCxnSpPr>
          <p:cNvPr id="17" name="Straight Connector 16">
            <a:extLst>
              <a:ext uri="{FF2B5EF4-FFF2-40B4-BE49-F238E27FC236}">
                <a16:creationId xmlns:a16="http://schemas.microsoft.com/office/drawing/2014/main" id="{3F00FC04-5FCC-92FA-A059-7DE28342DCB7}"/>
              </a:ext>
            </a:extLst>
          </p:cNvPr>
          <p:cNvCxnSpPr/>
          <p:nvPr userDrawn="1"/>
        </p:nvCxnSpPr>
        <p:spPr>
          <a:xfrm>
            <a:off x="0" y="625792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03F33439-4D1A-35A7-432B-50155A877B32}"/>
              </a:ext>
            </a:extLst>
          </p:cNvPr>
          <p:cNvSpPr>
            <a:spLocks noGrp="1"/>
          </p:cNvSpPr>
          <p:nvPr>
            <p:ph idx="1"/>
          </p:nvPr>
        </p:nvSpPr>
        <p:spPr>
          <a:xfrm>
            <a:off x="764931" y="1389972"/>
            <a:ext cx="11321562" cy="4774952"/>
          </a:xfrm>
          <a:prstGeom prst="rect">
            <a:avLst/>
          </a:prstGeom>
        </p:spPr>
        <p:txBody>
          <a:bodyPr/>
          <a:lstStyle>
            <a:lvl1pPr>
              <a:buClr>
                <a:schemeClr val="accent1"/>
              </a:buClr>
              <a:defRPr sz="2000">
                <a:solidFill>
                  <a:schemeClr val="tx2"/>
                </a:solidFill>
              </a:defRPr>
            </a:lvl1pPr>
            <a:lvl2pPr>
              <a:buClr>
                <a:schemeClr val="tx2"/>
              </a:buClr>
              <a:defRPr sz="1800">
                <a:solidFill>
                  <a:schemeClr val="accent1"/>
                </a:solidFill>
              </a:defRPr>
            </a:lvl2pPr>
            <a:lvl3pPr>
              <a:buClr>
                <a:schemeClr val="accent2"/>
              </a:buClr>
              <a:defRPr sz="1600">
                <a:solidFill>
                  <a:schemeClr val="tx2"/>
                </a:solidFill>
              </a:defRPr>
            </a:lvl3pPr>
            <a:lvl4pPr>
              <a:buClr>
                <a:schemeClr val="accent1"/>
              </a:buClr>
              <a:defRPr sz="1400">
                <a:solidFill>
                  <a:schemeClr val="accent4"/>
                </a:solidFill>
              </a:defRPr>
            </a:lvl4pPr>
            <a:lvl5pPr>
              <a:buClr>
                <a:schemeClr val="accent6"/>
              </a:buClr>
              <a:defRPr sz="12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Logo, icon&#10;&#10;Description automatically generated">
            <a:extLst>
              <a:ext uri="{FF2B5EF4-FFF2-40B4-BE49-F238E27FC236}">
                <a16:creationId xmlns:a16="http://schemas.microsoft.com/office/drawing/2014/main" id="{DA2BE89D-1B1C-CBD5-B1A3-954C983C99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182" y="324913"/>
            <a:ext cx="785302" cy="654418"/>
          </a:xfrm>
          <a:prstGeom prst="rect">
            <a:avLst/>
          </a:prstGeom>
        </p:spPr>
      </p:pic>
      <p:grpSp>
        <p:nvGrpSpPr>
          <p:cNvPr id="3" name="Group 2">
            <a:extLst>
              <a:ext uri="{FF2B5EF4-FFF2-40B4-BE49-F238E27FC236}">
                <a16:creationId xmlns:a16="http://schemas.microsoft.com/office/drawing/2014/main" id="{A886ADA1-2D98-8BA3-2BE2-4DF574BC5D8A}"/>
              </a:ext>
            </a:extLst>
          </p:cNvPr>
          <p:cNvGrpSpPr/>
          <p:nvPr userDrawn="1"/>
        </p:nvGrpSpPr>
        <p:grpSpPr>
          <a:xfrm>
            <a:off x="10917382" y="5893659"/>
            <a:ext cx="1107070" cy="850558"/>
            <a:chOff x="554182" y="187870"/>
            <a:chExt cx="1847273" cy="1419253"/>
          </a:xfrm>
        </p:grpSpPr>
        <p:sp>
          <p:nvSpPr>
            <p:cNvPr id="5" name="Rectangle: Rounded Corners 4">
              <a:extLst>
                <a:ext uri="{FF2B5EF4-FFF2-40B4-BE49-F238E27FC236}">
                  <a16:creationId xmlns:a16="http://schemas.microsoft.com/office/drawing/2014/main" id="{EF2D46E1-FAA5-5DF3-754B-736D32E785F5}"/>
                </a:ext>
              </a:extLst>
            </p:cNvPr>
            <p:cNvSpPr/>
            <p:nvPr userDrawn="1"/>
          </p:nvSpPr>
          <p:spPr>
            <a:xfrm>
              <a:off x="554182" y="187870"/>
              <a:ext cx="1847273" cy="1419253"/>
            </a:xfrm>
            <a:prstGeom prst="roundRect">
              <a:avLst/>
            </a:prstGeom>
            <a:solidFill>
              <a:schemeClr val="bg1"/>
            </a:solidFill>
            <a:ln>
              <a:solidFill>
                <a:srgbClr val="69687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C20846E-241F-EF20-DAA7-A0E4ECC0370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0102" y="204985"/>
              <a:ext cx="1737408" cy="1385454"/>
            </a:xfrm>
            <a:prstGeom prst="rect">
              <a:avLst/>
            </a:prstGeom>
          </p:spPr>
        </p:pic>
      </p:grpSp>
    </p:spTree>
    <p:extLst>
      <p:ext uri="{BB962C8B-B14F-4D97-AF65-F5344CB8AC3E}">
        <p14:creationId xmlns:p14="http://schemas.microsoft.com/office/powerpoint/2010/main" val="3762120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39D67B5-0DDB-C87E-ACDA-62B7281C2D6C}"/>
              </a:ext>
            </a:extLst>
          </p:cNvPr>
          <p:cNvSpPr>
            <a:spLocks noGrp="1"/>
          </p:cNvSpPr>
          <p:nvPr>
            <p:ph type="title"/>
          </p:nvPr>
        </p:nvSpPr>
        <p:spPr>
          <a:xfrm>
            <a:off x="959484" y="478972"/>
            <a:ext cx="10394315" cy="475347"/>
          </a:xfrm>
          <a:prstGeom prst="rect">
            <a:avLst/>
          </a:prstGeom>
        </p:spPr>
        <p:txBody>
          <a:bodyPr/>
          <a:lstStyle>
            <a:lvl1pPr>
              <a:defRPr>
                <a:solidFill>
                  <a:schemeClr val="accent4"/>
                </a:solidFill>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FC6571E9-D3B5-B89C-83C1-ED8F9259C79F}"/>
              </a:ext>
            </a:extLst>
          </p:cNvPr>
          <p:cNvCxnSpPr/>
          <p:nvPr userDrawn="1"/>
        </p:nvCxnSpPr>
        <p:spPr>
          <a:xfrm>
            <a:off x="959484" y="1004343"/>
            <a:ext cx="941641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D465FA7-EB47-AC33-5E24-574EFD168547}"/>
              </a:ext>
            </a:extLst>
          </p:cNvPr>
          <p:cNvSpPr txBox="1"/>
          <p:nvPr userDrawn="1"/>
        </p:nvSpPr>
        <p:spPr>
          <a:xfrm>
            <a:off x="109854" y="6374884"/>
            <a:ext cx="2358531" cy="369332"/>
          </a:xfrm>
          <a:prstGeom prst="rect">
            <a:avLst/>
          </a:prstGeom>
          <a:noFill/>
        </p:spPr>
        <p:txBody>
          <a:bodyPr wrap="none" rtlCol="0">
            <a:spAutoFit/>
          </a:bodyPr>
          <a:lstStyle/>
          <a:p>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bullseyetelecom.com</a:t>
            </a:r>
          </a:p>
        </p:txBody>
      </p:sp>
      <p:cxnSp>
        <p:nvCxnSpPr>
          <p:cNvPr id="6" name="Straight Connector 5">
            <a:extLst>
              <a:ext uri="{FF2B5EF4-FFF2-40B4-BE49-F238E27FC236}">
                <a16:creationId xmlns:a16="http://schemas.microsoft.com/office/drawing/2014/main" id="{7D541D7A-115E-9D6D-35DC-B229E6B779BE}"/>
              </a:ext>
            </a:extLst>
          </p:cNvPr>
          <p:cNvCxnSpPr/>
          <p:nvPr userDrawn="1"/>
        </p:nvCxnSpPr>
        <p:spPr>
          <a:xfrm>
            <a:off x="0" y="625792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Logo, icon&#10;&#10;Description automatically generated">
            <a:extLst>
              <a:ext uri="{FF2B5EF4-FFF2-40B4-BE49-F238E27FC236}">
                <a16:creationId xmlns:a16="http://schemas.microsoft.com/office/drawing/2014/main" id="{FA9057FB-7C5B-6C9B-A0B8-3F9EC6061A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182" y="324913"/>
            <a:ext cx="785302" cy="654418"/>
          </a:xfrm>
          <a:prstGeom prst="rect">
            <a:avLst/>
          </a:prstGeom>
        </p:spPr>
      </p:pic>
      <p:sp>
        <p:nvSpPr>
          <p:cNvPr id="11" name="Content Placeholder 2">
            <a:extLst>
              <a:ext uri="{FF2B5EF4-FFF2-40B4-BE49-F238E27FC236}">
                <a16:creationId xmlns:a16="http://schemas.microsoft.com/office/drawing/2014/main" id="{C790FE12-4F9A-61D1-492E-2CB8C611363C}"/>
              </a:ext>
            </a:extLst>
          </p:cNvPr>
          <p:cNvSpPr>
            <a:spLocks noGrp="1"/>
          </p:cNvSpPr>
          <p:nvPr>
            <p:ph idx="1"/>
          </p:nvPr>
        </p:nvSpPr>
        <p:spPr>
          <a:xfrm>
            <a:off x="461818" y="1283857"/>
            <a:ext cx="4996873" cy="4881067"/>
          </a:xfrm>
          <a:prstGeom prst="rect">
            <a:avLst/>
          </a:prstGeom>
        </p:spPr>
        <p:txBody>
          <a:bodyPr/>
          <a:lstStyle>
            <a:lvl1pPr>
              <a:buClr>
                <a:schemeClr val="accent1"/>
              </a:buClr>
              <a:defRPr sz="2000">
                <a:solidFill>
                  <a:schemeClr val="tx2"/>
                </a:solidFill>
              </a:defRPr>
            </a:lvl1pPr>
            <a:lvl2pPr>
              <a:buClr>
                <a:schemeClr val="tx2"/>
              </a:buClr>
              <a:defRPr sz="1800">
                <a:solidFill>
                  <a:schemeClr val="accent1"/>
                </a:solidFill>
              </a:defRPr>
            </a:lvl2pPr>
            <a:lvl3pPr>
              <a:buClr>
                <a:schemeClr val="accent2"/>
              </a:buClr>
              <a:defRPr sz="1600">
                <a:solidFill>
                  <a:schemeClr val="tx2"/>
                </a:solidFill>
              </a:defRPr>
            </a:lvl3pPr>
            <a:lvl4pPr>
              <a:buClr>
                <a:schemeClr val="accent1"/>
              </a:buClr>
              <a:defRPr sz="1400">
                <a:solidFill>
                  <a:schemeClr val="accent4"/>
                </a:solidFill>
              </a:defRPr>
            </a:lvl4pPr>
            <a:lvl5pPr>
              <a:buClr>
                <a:schemeClr val="accent6"/>
              </a:buClr>
              <a:defRPr sz="12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794400CF-1FE6-4EC0-A04D-6E0076E42050}"/>
              </a:ext>
            </a:extLst>
          </p:cNvPr>
          <p:cNvSpPr>
            <a:spLocks noGrp="1"/>
          </p:cNvSpPr>
          <p:nvPr>
            <p:ph idx="10"/>
          </p:nvPr>
        </p:nvSpPr>
        <p:spPr>
          <a:xfrm>
            <a:off x="6356926" y="1283857"/>
            <a:ext cx="4996873" cy="4857110"/>
          </a:xfrm>
          <a:prstGeom prst="rect">
            <a:avLst/>
          </a:prstGeom>
        </p:spPr>
        <p:txBody>
          <a:bodyPr/>
          <a:lstStyle>
            <a:lvl1pPr>
              <a:buClr>
                <a:schemeClr val="accent1"/>
              </a:buClr>
              <a:defRPr sz="2000">
                <a:solidFill>
                  <a:schemeClr val="tx2"/>
                </a:solidFill>
              </a:defRPr>
            </a:lvl1pPr>
            <a:lvl2pPr>
              <a:buClr>
                <a:schemeClr val="tx2"/>
              </a:buClr>
              <a:defRPr sz="1800">
                <a:solidFill>
                  <a:schemeClr val="accent1"/>
                </a:solidFill>
              </a:defRPr>
            </a:lvl2pPr>
            <a:lvl3pPr>
              <a:buClr>
                <a:schemeClr val="accent2"/>
              </a:buClr>
              <a:defRPr sz="1600">
                <a:solidFill>
                  <a:schemeClr val="tx2"/>
                </a:solidFill>
              </a:defRPr>
            </a:lvl3pPr>
            <a:lvl4pPr>
              <a:buClr>
                <a:schemeClr val="accent1"/>
              </a:buClr>
              <a:defRPr sz="1400">
                <a:solidFill>
                  <a:schemeClr val="accent4"/>
                </a:solidFill>
              </a:defRPr>
            </a:lvl4pPr>
            <a:lvl5pPr>
              <a:buClr>
                <a:schemeClr val="accent6"/>
              </a:buClr>
              <a:defRPr sz="12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 name="Group 1">
            <a:extLst>
              <a:ext uri="{FF2B5EF4-FFF2-40B4-BE49-F238E27FC236}">
                <a16:creationId xmlns:a16="http://schemas.microsoft.com/office/drawing/2014/main" id="{3C88C0D6-7D5A-7C73-41E3-8780A40FBAF0}"/>
              </a:ext>
            </a:extLst>
          </p:cNvPr>
          <p:cNvGrpSpPr/>
          <p:nvPr userDrawn="1"/>
        </p:nvGrpSpPr>
        <p:grpSpPr>
          <a:xfrm>
            <a:off x="10917382" y="5893659"/>
            <a:ext cx="1107070" cy="850558"/>
            <a:chOff x="554182" y="187870"/>
            <a:chExt cx="1847273" cy="1419253"/>
          </a:xfrm>
        </p:grpSpPr>
        <p:sp>
          <p:nvSpPr>
            <p:cNvPr id="9" name="Rectangle: Rounded Corners 8">
              <a:extLst>
                <a:ext uri="{FF2B5EF4-FFF2-40B4-BE49-F238E27FC236}">
                  <a16:creationId xmlns:a16="http://schemas.microsoft.com/office/drawing/2014/main" id="{FE204A5D-F92C-42E5-5E8C-C2A57E25CF92}"/>
                </a:ext>
              </a:extLst>
            </p:cNvPr>
            <p:cNvSpPr/>
            <p:nvPr userDrawn="1"/>
          </p:nvSpPr>
          <p:spPr>
            <a:xfrm>
              <a:off x="554182" y="187870"/>
              <a:ext cx="1847273" cy="1419253"/>
            </a:xfrm>
            <a:prstGeom prst="roundRect">
              <a:avLst/>
            </a:prstGeom>
            <a:solidFill>
              <a:schemeClr val="bg1"/>
            </a:solidFill>
            <a:ln>
              <a:solidFill>
                <a:srgbClr val="69687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ADE3315-FA6C-AA46-0FD4-73D5E197A07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0102" y="204985"/>
              <a:ext cx="1737408" cy="1385454"/>
            </a:xfrm>
            <a:prstGeom prst="rect">
              <a:avLst/>
            </a:prstGeom>
          </p:spPr>
        </p:pic>
      </p:grpSp>
    </p:spTree>
    <p:extLst>
      <p:ext uri="{BB962C8B-B14F-4D97-AF65-F5344CB8AC3E}">
        <p14:creationId xmlns:p14="http://schemas.microsoft.com/office/powerpoint/2010/main" val="2059216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2D36824-9D3E-64CE-3DF4-82FC026E535A}"/>
              </a:ext>
            </a:extLst>
          </p:cNvPr>
          <p:cNvSpPr>
            <a:spLocks noGrp="1"/>
          </p:cNvSpPr>
          <p:nvPr>
            <p:ph idx="10"/>
          </p:nvPr>
        </p:nvSpPr>
        <p:spPr>
          <a:xfrm>
            <a:off x="6332577" y="1389972"/>
            <a:ext cx="5712068" cy="4750993"/>
          </a:xfrm>
          <a:prstGeom prst="rect">
            <a:avLst/>
          </a:prstGeom>
          <a:solidFill>
            <a:schemeClr val="accent1"/>
          </a:solidFill>
        </p:spPr>
        <p:txBody>
          <a:bodyPr/>
          <a:lstStyle>
            <a:lvl1pPr>
              <a:buClr>
                <a:schemeClr val="bg1"/>
              </a:buClr>
              <a:defRPr sz="20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91139D26-1495-86D8-D81B-D6A2D30DDB04}"/>
              </a:ext>
            </a:extLst>
          </p:cNvPr>
          <p:cNvSpPr>
            <a:spLocks noGrp="1"/>
          </p:cNvSpPr>
          <p:nvPr>
            <p:ph idx="1"/>
          </p:nvPr>
        </p:nvSpPr>
        <p:spPr>
          <a:xfrm>
            <a:off x="461818" y="1389972"/>
            <a:ext cx="4996873" cy="4774952"/>
          </a:xfrm>
          <a:prstGeom prst="rect">
            <a:avLst/>
          </a:prstGeom>
        </p:spPr>
        <p:txBody>
          <a:bodyPr/>
          <a:lstStyle>
            <a:lvl1pPr>
              <a:buClr>
                <a:schemeClr val="accent1"/>
              </a:buClr>
              <a:defRPr sz="2000">
                <a:solidFill>
                  <a:schemeClr val="tx2"/>
                </a:solidFill>
              </a:defRPr>
            </a:lvl1pPr>
            <a:lvl2pPr>
              <a:buClr>
                <a:schemeClr val="tx2"/>
              </a:buClr>
              <a:defRPr sz="1800">
                <a:solidFill>
                  <a:schemeClr val="accent1"/>
                </a:solidFill>
              </a:defRPr>
            </a:lvl2pPr>
            <a:lvl3pPr>
              <a:buClr>
                <a:schemeClr val="accent2"/>
              </a:buClr>
              <a:defRPr sz="1600">
                <a:solidFill>
                  <a:schemeClr val="tx2"/>
                </a:solidFill>
              </a:defRPr>
            </a:lvl3pPr>
            <a:lvl4pPr>
              <a:buClr>
                <a:schemeClr val="accent1"/>
              </a:buClr>
              <a:defRPr sz="1400">
                <a:solidFill>
                  <a:schemeClr val="accent4"/>
                </a:solidFill>
              </a:defRPr>
            </a:lvl4pPr>
            <a:lvl5pPr>
              <a:buClr>
                <a:schemeClr val="accent6"/>
              </a:buClr>
              <a:defRPr sz="12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3B307F6B-1129-6C0A-5959-FDB454E8B29B}"/>
              </a:ext>
            </a:extLst>
          </p:cNvPr>
          <p:cNvSpPr>
            <a:spLocks noGrp="1"/>
          </p:cNvSpPr>
          <p:nvPr>
            <p:ph type="title"/>
          </p:nvPr>
        </p:nvSpPr>
        <p:spPr>
          <a:xfrm>
            <a:off x="959484" y="478972"/>
            <a:ext cx="10394315" cy="475347"/>
          </a:xfrm>
          <a:prstGeom prst="rect">
            <a:avLst/>
          </a:prstGeom>
        </p:spPr>
        <p:txBody>
          <a:bodyPr/>
          <a:lstStyle>
            <a:lvl1pPr>
              <a:defRPr>
                <a:solidFill>
                  <a:schemeClr val="accent4"/>
                </a:solidFill>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7B43FEF2-999C-CA2A-B523-4D0C08113025}"/>
              </a:ext>
            </a:extLst>
          </p:cNvPr>
          <p:cNvCxnSpPr/>
          <p:nvPr userDrawn="1"/>
        </p:nvCxnSpPr>
        <p:spPr>
          <a:xfrm>
            <a:off x="959484" y="1004343"/>
            <a:ext cx="941641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564ACC4-69AA-9EBB-B2F9-03815EFB00A2}"/>
              </a:ext>
            </a:extLst>
          </p:cNvPr>
          <p:cNvSpPr txBox="1"/>
          <p:nvPr userDrawn="1"/>
        </p:nvSpPr>
        <p:spPr>
          <a:xfrm>
            <a:off x="109854" y="6374884"/>
            <a:ext cx="2358531" cy="369332"/>
          </a:xfrm>
          <a:prstGeom prst="rect">
            <a:avLst/>
          </a:prstGeom>
          <a:noFill/>
        </p:spPr>
        <p:txBody>
          <a:bodyPr wrap="none" rtlCol="0">
            <a:spAutoFit/>
          </a:bodyPr>
          <a:lstStyle/>
          <a:p>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bullseyetelecom.com</a:t>
            </a:r>
          </a:p>
        </p:txBody>
      </p:sp>
      <p:cxnSp>
        <p:nvCxnSpPr>
          <p:cNvPr id="7" name="Straight Connector 6">
            <a:extLst>
              <a:ext uri="{FF2B5EF4-FFF2-40B4-BE49-F238E27FC236}">
                <a16:creationId xmlns:a16="http://schemas.microsoft.com/office/drawing/2014/main" id="{E5507582-2707-F590-A37F-12D863A0EFED}"/>
              </a:ext>
            </a:extLst>
          </p:cNvPr>
          <p:cNvCxnSpPr/>
          <p:nvPr userDrawn="1"/>
        </p:nvCxnSpPr>
        <p:spPr>
          <a:xfrm>
            <a:off x="0" y="625792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Logo, icon&#10;&#10;Description automatically generated">
            <a:extLst>
              <a:ext uri="{FF2B5EF4-FFF2-40B4-BE49-F238E27FC236}">
                <a16:creationId xmlns:a16="http://schemas.microsoft.com/office/drawing/2014/main" id="{A6473CD3-9047-EA14-F531-09C1A5FECA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182" y="324913"/>
            <a:ext cx="785302" cy="654418"/>
          </a:xfrm>
          <a:prstGeom prst="rect">
            <a:avLst/>
          </a:prstGeom>
        </p:spPr>
      </p:pic>
      <p:grpSp>
        <p:nvGrpSpPr>
          <p:cNvPr id="2" name="Group 1">
            <a:extLst>
              <a:ext uri="{FF2B5EF4-FFF2-40B4-BE49-F238E27FC236}">
                <a16:creationId xmlns:a16="http://schemas.microsoft.com/office/drawing/2014/main" id="{E6831B87-872A-564A-40AD-B692C6D71F3C}"/>
              </a:ext>
            </a:extLst>
          </p:cNvPr>
          <p:cNvGrpSpPr/>
          <p:nvPr userDrawn="1"/>
        </p:nvGrpSpPr>
        <p:grpSpPr>
          <a:xfrm>
            <a:off x="10917382" y="5893659"/>
            <a:ext cx="1107070" cy="850558"/>
            <a:chOff x="554182" y="187870"/>
            <a:chExt cx="1847273" cy="1419253"/>
          </a:xfrm>
        </p:grpSpPr>
        <p:sp>
          <p:nvSpPr>
            <p:cNvPr id="9" name="Rectangle: Rounded Corners 8">
              <a:extLst>
                <a:ext uri="{FF2B5EF4-FFF2-40B4-BE49-F238E27FC236}">
                  <a16:creationId xmlns:a16="http://schemas.microsoft.com/office/drawing/2014/main" id="{D431E7A4-911F-0CD3-890A-10E518A5EF8D}"/>
                </a:ext>
              </a:extLst>
            </p:cNvPr>
            <p:cNvSpPr/>
            <p:nvPr userDrawn="1"/>
          </p:nvSpPr>
          <p:spPr>
            <a:xfrm>
              <a:off x="554182" y="187870"/>
              <a:ext cx="1847273" cy="1419253"/>
            </a:xfrm>
            <a:prstGeom prst="roundRect">
              <a:avLst/>
            </a:prstGeom>
            <a:solidFill>
              <a:schemeClr val="bg1"/>
            </a:solidFill>
            <a:ln>
              <a:solidFill>
                <a:srgbClr val="69687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CDDB2AC-1C20-EA1E-637E-6877E4285FA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0102" y="204985"/>
              <a:ext cx="1737408" cy="1385454"/>
            </a:xfrm>
            <a:prstGeom prst="rect">
              <a:avLst/>
            </a:prstGeom>
          </p:spPr>
        </p:pic>
      </p:grpSp>
    </p:spTree>
    <p:extLst>
      <p:ext uri="{BB962C8B-B14F-4D97-AF65-F5344CB8AC3E}">
        <p14:creationId xmlns:p14="http://schemas.microsoft.com/office/powerpoint/2010/main" val="454876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2D36824-9D3E-64CE-3DF4-82FC026E535A}"/>
              </a:ext>
            </a:extLst>
          </p:cNvPr>
          <p:cNvSpPr>
            <a:spLocks noGrp="1"/>
          </p:cNvSpPr>
          <p:nvPr>
            <p:ph idx="10"/>
          </p:nvPr>
        </p:nvSpPr>
        <p:spPr>
          <a:xfrm>
            <a:off x="6332577" y="1389972"/>
            <a:ext cx="5712068" cy="4750993"/>
          </a:xfrm>
          <a:prstGeom prst="rect">
            <a:avLst/>
          </a:prstGeom>
          <a:solidFill>
            <a:schemeClr val="accent6"/>
          </a:solidFill>
        </p:spPr>
        <p:txBody>
          <a:bodyPr/>
          <a:lstStyle>
            <a:lvl1pPr>
              <a:buClr>
                <a:schemeClr val="bg1"/>
              </a:buClr>
              <a:defRPr sz="20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8CE659B9-2CBC-7547-4D33-7D99F7B8947D}"/>
              </a:ext>
            </a:extLst>
          </p:cNvPr>
          <p:cNvSpPr>
            <a:spLocks noGrp="1"/>
          </p:cNvSpPr>
          <p:nvPr>
            <p:ph idx="1"/>
          </p:nvPr>
        </p:nvSpPr>
        <p:spPr>
          <a:xfrm>
            <a:off x="461818" y="1389972"/>
            <a:ext cx="4996873" cy="4774952"/>
          </a:xfrm>
          <a:prstGeom prst="rect">
            <a:avLst/>
          </a:prstGeom>
        </p:spPr>
        <p:txBody>
          <a:bodyPr/>
          <a:lstStyle>
            <a:lvl1pPr>
              <a:buClr>
                <a:schemeClr val="accent1"/>
              </a:buClr>
              <a:defRPr sz="2000">
                <a:solidFill>
                  <a:schemeClr val="tx2"/>
                </a:solidFill>
              </a:defRPr>
            </a:lvl1pPr>
            <a:lvl2pPr>
              <a:buClr>
                <a:schemeClr val="tx2"/>
              </a:buClr>
              <a:defRPr sz="1800">
                <a:solidFill>
                  <a:schemeClr val="accent1"/>
                </a:solidFill>
              </a:defRPr>
            </a:lvl2pPr>
            <a:lvl3pPr>
              <a:buClr>
                <a:schemeClr val="accent2"/>
              </a:buClr>
              <a:defRPr sz="1600">
                <a:solidFill>
                  <a:schemeClr val="tx2"/>
                </a:solidFill>
              </a:defRPr>
            </a:lvl3pPr>
            <a:lvl4pPr>
              <a:buClr>
                <a:schemeClr val="accent1"/>
              </a:buClr>
              <a:defRPr sz="1400">
                <a:solidFill>
                  <a:schemeClr val="accent4"/>
                </a:solidFill>
              </a:defRPr>
            </a:lvl4pPr>
            <a:lvl5pPr>
              <a:buClr>
                <a:schemeClr val="accent6"/>
              </a:buClr>
              <a:defRPr sz="12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F6D9FA25-9AA4-8D07-CEA8-70C8D4846317}"/>
              </a:ext>
            </a:extLst>
          </p:cNvPr>
          <p:cNvSpPr>
            <a:spLocks noGrp="1"/>
          </p:cNvSpPr>
          <p:nvPr>
            <p:ph type="title"/>
          </p:nvPr>
        </p:nvSpPr>
        <p:spPr>
          <a:xfrm>
            <a:off x="959484" y="478972"/>
            <a:ext cx="10394315" cy="475347"/>
          </a:xfrm>
          <a:prstGeom prst="rect">
            <a:avLst/>
          </a:prstGeom>
        </p:spPr>
        <p:txBody>
          <a:bodyPr/>
          <a:lstStyle>
            <a:lvl1pPr>
              <a:defRPr>
                <a:solidFill>
                  <a:schemeClr val="accent4"/>
                </a:solidFill>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7DF6468C-272B-E0B7-4CA7-85DCE3AC134E}"/>
              </a:ext>
            </a:extLst>
          </p:cNvPr>
          <p:cNvCxnSpPr/>
          <p:nvPr userDrawn="1"/>
        </p:nvCxnSpPr>
        <p:spPr>
          <a:xfrm>
            <a:off x="959484" y="1004343"/>
            <a:ext cx="941641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4E4FE60-A2DE-0FFE-0E69-E771FB441FAC}"/>
              </a:ext>
            </a:extLst>
          </p:cNvPr>
          <p:cNvSpPr txBox="1"/>
          <p:nvPr userDrawn="1"/>
        </p:nvSpPr>
        <p:spPr>
          <a:xfrm>
            <a:off x="109854" y="6374884"/>
            <a:ext cx="2358531" cy="369332"/>
          </a:xfrm>
          <a:prstGeom prst="rect">
            <a:avLst/>
          </a:prstGeom>
          <a:noFill/>
        </p:spPr>
        <p:txBody>
          <a:bodyPr wrap="none" rtlCol="0">
            <a:spAutoFit/>
          </a:bodyPr>
          <a:lstStyle/>
          <a:p>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bullseyetelecom.com</a:t>
            </a:r>
          </a:p>
        </p:txBody>
      </p:sp>
      <p:cxnSp>
        <p:nvCxnSpPr>
          <p:cNvPr id="7" name="Straight Connector 6">
            <a:extLst>
              <a:ext uri="{FF2B5EF4-FFF2-40B4-BE49-F238E27FC236}">
                <a16:creationId xmlns:a16="http://schemas.microsoft.com/office/drawing/2014/main" id="{129F09C0-F8C2-74E7-4F4D-E0827D00E2D1}"/>
              </a:ext>
            </a:extLst>
          </p:cNvPr>
          <p:cNvCxnSpPr/>
          <p:nvPr userDrawn="1"/>
        </p:nvCxnSpPr>
        <p:spPr>
          <a:xfrm>
            <a:off x="0" y="625792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Logo, icon&#10;&#10;Description automatically generated">
            <a:extLst>
              <a:ext uri="{FF2B5EF4-FFF2-40B4-BE49-F238E27FC236}">
                <a16:creationId xmlns:a16="http://schemas.microsoft.com/office/drawing/2014/main" id="{E9749267-1FB9-E19F-0527-95FCA3B420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182" y="324913"/>
            <a:ext cx="785302" cy="654418"/>
          </a:xfrm>
          <a:prstGeom prst="rect">
            <a:avLst/>
          </a:prstGeom>
        </p:spPr>
      </p:pic>
      <p:grpSp>
        <p:nvGrpSpPr>
          <p:cNvPr id="2" name="Group 1">
            <a:extLst>
              <a:ext uri="{FF2B5EF4-FFF2-40B4-BE49-F238E27FC236}">
                <a16:creationId xmlns:a16="http://schemas.microsoft.com/office/drawing/2014/main" id="{FF4F3E59-7A67-F225-2917-98D938264D94}"/>
              </a:ext>
            </a:extLst>
          </p:cNvPr>
          <p:cNvGrpSpPr/>
          <p:nvPr userDrawn="1"/>
        </p:nvGrpSpPr>
        <p:grpSpPr>
          <a:xfrm>
            <a:off x="10917382" y="5893659"/>
            <a:ext cx="1107070" cy="850558"/>
            <a:chOff x="554182" y="187870"/>
            <a:chExt cx="1847273" cy="1419253"/>
          </a:xfrm>
        </p:grpSpPr>
        <p:sp>
          <p:nvSpPr>
            <p:cNvPr id="9" name="Rectangle: Rounded Corners 8">
              <a:extLst>
                <a:ext uri="{FF2B5EF4-FFF2-40B4-BE49-F238E27FC236}">
                  <a16:creationId xmlns:a16="http://schemas.microsoft.com/office/drawing/2014/main" id="{334F46B4-4EA8-A0A0-FA71-62A16C1A9FC4}"/>
                </a:ext>
              </a:extLst>
            </p:cNvPr>
            <p:cNvSpPr/>
            <p:nvPr userDrawn="1"/>
          </p:nvSpPr>
          <p:spPr>
            <a:xfrm>
              <a:off x="554182" y="187870"/>
              <a:ext cx="1847273" cy="1419253"/>
            </a:xfrm>
            <a:prstGeom prst="roundRect">
              <a:avLst/>
            </a:prstGeom>
            <a:solidFill>
              <a:schemeClr val="bg1"/>
            </a:solidFill>
            <a:ln>
              <a:solidFill>
                <a:srgbClr val="69687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57333D0-37A7-5909-9577-2E18E76EF01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0102" y="204985"/>
              <a:ext cx="1737408" cy="1385454"/>
            </a:xfrm>
            <a:prstGeom prst="rect">
              <a:avLst/>
            </a:prstGeom>
          </p:spPr>
        </p:pic>
      </p:grpSp>
    </p:spTree>
    <p:extLst>
      <p:ext uri="{BB962C8B-B14F-4D97-AF65-F5344CB8AC3E}">
        <p14:creationId xmlns:p14="http://schemas.microsoft.com/office/powerpoint/2010/main" val="4166478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D2D36824-9D3E-64CE-3DF4-82FC026E535A}"/>
              </a:ext>
            </a:extLst>
          </p:cNvPr>
          <p:cNvSpPr>
            <a:spLocks noGrp="1"/>
          </p:cNvSpPr>
          <p:nvPr>
            <p:ph idx="10"/>
          </p:nvPr>
        </p:nvSpPr>
        <p:spPr>
          <a:xfrm>
            <a:off x="6332577" y="1389972"/>
            <a:ext cx="5712068" cy="4750993"/>
          </a:xfrm>
          <a:prstGeom prst="rect">
            <a:avLst/>
          </a:prstGeom>
          <a:solidFill>
            <a:schemeClr val="accent3"/>
          </a:solidFill>
        </p:spPr>
        <p:txBody>
          <a:bodyPr/>
          <a:lstStyle>
            <a:lvl1pPr>
              <a:buClr>
                <a:schemeClr val="bg1"/>
              </a:buClr>
              <a:defRPr sz="20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D557B8F4-C757-381E-E4ED-1FCC219DD660}"/>
              </a:ext>
            </a:extLst>
          </p:cNvPr>
          <p:cNvSpPr>
            <a:spLocks noGrp="1"/>
          </p:cNvSpPr>
          <p:nvPr>
            <p:ph idx="1"/>
          </p:nvPr>
        </p:nvSpPr>
        <p:spPr>
          <a:xfrm>
            <a:off x="461818" y="1389972"/>
            <a:ext cx="4996873" cy="4774952"/>
          </a:xfrm>
          <a:prstGeom prst="rect">
            <a:avLst/>
          </a:prstGeom>
        </p:spPr>
        <p:txBody>
          <a:bodyPr/>
          <a:lstStyle>
            <a:lvl1pPr>
              <a:buClr>
                <a:schemeClr val="accent1"/>
              </a:buClr>
              <a:defRPr sz="2000">
                <a:solidFill>
                  <a:schemeClr val="tx2"/>
                </a:solidFill>
              </a:defRPr>
            </a:lvl1pPr>
            <a:lvl2pPr>
              <a:buClr>
                <a:schemeClr val="tx2"/>
              </a:buClr>
              <a:defRPr sz="1800">
                <a:solidFill>
                  <a:schemeClr val="accent1"/>
                </a:solidFill>
              </a:defRPr>
            </a:lvl2pPr>
            <a:lvl3pPr>
              <a:buClr>
                <a:schemeClr val="accent2"/>
              </a:buClr>
              <a:defRPr sz="1600">
                <a:solidFill>
                  <a:schemeClr val="tx2"/>
                </a:solidFill>
              </a:defRPr>
            </a:lvl3pPr>
            <a:lvl4pPr>
              <a:buClr>
                <a:schemeClr val="accent1"/>
              </a:buClr>
              <a:defRPr sz="1400">
                <a:solidFill>
                  <a:schemeClr val="accent4"/>
                </a:solidFill>
              </a:defRPr>
            </a:lvl4pPr>
            <a:lvl5pPr>
              <a:buClr>
                <a:schemeClr val="accent6"/>
              </a:buClr>
              <a:defRPr sz="12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035B9C39-5CFC-1E9C-B039-4D6CB270D666}"/>
              </a:ext>
            </a:extLst>
          </p:cNvPr>
          <p:cNvSpPr>
            <a:spLocks noGrp="1"/>
          </p:cNvSpPr>
          <p:nvPr>
            <p:ph type="title"/>
          </p:nvPr>
        </p:nvSpPr>
        <p:spPr>
          <a:xfrm>
            <a:off x="959484" y="478972"/>
            <a:ext cx="10394315" cy="475347"/>
          </a:xfrm>
          <a:prstGeom prst="rect">
            <a:avLst/>
          </a:prstGeom>
        </p:spPr>
        <p:txBody>
          <a:bodyPr/>
          <a:lstStyle>
            <a:lvl1pPr>
              <a:defRPr>
                <a:solidFill>
                  <a:schemeClr val="accent4"/>
                </a:solidFill>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55EA5D4C-21EA-F0D9-F12A-004FE90CC699}"/>
              </a:ext>
            </a:extLst>
          </p:cNvPr>
          <p:cNvCxnSpPr/>
          <p:nvPr userDrawn="1"/>
        </p:nvCxnSpPr>
        <p:spPr>
          <a:xfrm>
            <a:off x="959484" y="1004343"/>
            <a:ext cx="941641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D5ECDC9-7E8F-1D35-D952-2471EF71AC7A}"/>
              </a:ext>
            </a:extLst>
          </p:cNvPr>
          <p:cNvSpPr txBox="1"/>
          <p:nvPr userDrawn="1"/>
        </p:nvSpPr>
        <p:spPr>
          <a:xfrm>
            <a:off x="109854" y="6374884"/>
            <a:ext cx="2358531" cy="369332"/>
          </a:xfrm>
          <a:prstGeom prst="rect">
            <a:avLst/>
          </a:prstGeom>
          <a:noFill/>
        </p:spPr>
        <p:txBody>
          <a:bodyPr wrap="none" rtlCol="0">
            <a:spAutoFit/>
          </a:bodyPr>
          <a:lstStyle/>
          <a:p>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bullseyetelecom.com</a:t>
            </a:r>
          </a:p>
        </p:txBody>
      </p:sp>
      <p:cxnSp>
        <p:nvCxnSpPr>
          <p:cNvPr id="7" name="Straight Connector 6">
            <a:extLst>
              <a:ext uri="{FF2B5EF4-FFF2-40B4-BE49-F238E27FC236}">
                <a16:creationId xmlns:a16="http://schemas.microsoft.com/office/drawing/2014/main" id="{A4DB0E60-B2A7-21CA-AC6B-95556989D3F0}"/>
              </a:ext>
            </a:extLst>
          </p:cNvPr>
          <p:cNvCxnSpPr/>
          <p:nvPr userDrawn="1"/>
        </p:nvCxnSpPr>
        <p:spPr>
          <a:xfrm>
            <a:off x="0" y="625792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Logo, icon&#10;&#10;Description automatically generated">
            <a:extLst>
              <a:ext uri="{FF2B5EF4-FFF2-40B4-BE49-F238E27FC236}">
                <a16:creationId xmlns:a16="http://schemas.microsoft.com/office/drawing/2014/main" id="{D27BC602-BBD7-7B24-E7E2-FCE3FB0130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182" y="324913"/>
            <a:ext cx="785302" cy="654418"/>
          </a:xfrm>
          <a:prstGeom prst="rect">
            <a:avLst/>
          </a:prstGeom>
        </p:spPr>
      </p:pic>
      <p:grpSp>
        <p:nvGrpSpPr>
          <p:cNvPr id="2" name="Group 1">
            <a:extLst>
              <a:ext uri="{FF2B5EF4-FFF2-40B4-BE49-F238E27FC236}">
                <a16:creationId xmlns:a16="http://schemas.microsoft.com/office/drawing/2014/main" id="{B50CA8EB-5B3E-0160-7A42-26B2E2F8C310}"/>
              </a:ext>
            </a:extLst>
          </p:cNvPr>
          <p:cNvGrpSpPr/>
          <p:nvPr userDrawn="1"/>
        </p:nvGrpSpPr>
        <p:grpSpPr>
          <a:xfrm>
            <a:off x="10917382" y="5893659"/>
            <a:ext cx="1107070" cy="850558"/>
            <a:chOff x="554182" y="187870"/>
            <a:chExt cx="1847273" cy="1419253"/>
          </a:xfrm>
        </p:grpSpPr>
        <p:sp>
          <p:nvSpPr>
            <p:cNvPr id="9" name="Rectangle: Rounded Corners 8">
              <a:extLst>
                <a:ext uri="{FF2B5EF4-FFF2-40B4-BE49-F238E27FC236}">
                  <a16:creationId xmlns:a16="http://schemas.microsoft.com/office/drawing/2014/main" id="{2DF3A736-A7A4-1750-6E0A-11E16015E7A2}"/>
                </a:ext>
              </a:extLst>
            </p:cNvPr>
            <p:cNvSpPr/>
            <p:nvPr userDrawn="1"/>
          </p:nvSpPr>
          <p:spPr>
            <a:xfrm>
              <a:off x="554182" y="187870"/>
              <a:ext cx="1847273" cy="1419253"/>
            </a:xfrm>
            <a:prstGeom prst="roundRect">
              <a:avLst/>
            </a:prstGeom>
            <a:solidFill>
              <a:schemeClr val="bg1"/>
            </a:solidFill>
            <a:ln>
              <a:solidFill>
                <a:srgbClr val="69687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982275-D469-CE88-E203-E1B80852311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0102" y="204985"/>
              <a:ext cx="1737408" cy="1385454"/>
            </a:xfrm>
            <a:prstGeom prst="rect">
              <a:avLst/>
            </a:prstGeom>
          </p:spPr>
        </p:pic>
      </p:grpSp>
    </p:spTree>
    <p:extLst>
      <p:ext uri="{BB962C8B-B14F-4D97-AF65-F5344CB8AC3E}">
        <p14:creationId xmlns:p14="http://schemas.microsoft.com/office/powerpoint/2010/main" val="4042018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D8A2-BC01-2791-06D8-65C1C84ECFF5}"/>
              </a:ext>
            </a:extLst>
          </p:cNvPr>
          <p:cNvSpPr>
            <a:spLocks noGrp="1"/>
          </p:cNvSpPr>
          <p:nvPr>
            <p:ph type="title"/>
          </p:nvPr>
        </p:nvSpPr>
        <p:spPr>
          <a:xfrm>
            <a:off x="959484" y="478972"/>
            <a:ext cx="10394315" cy="475347"/>
          </a:xfrm>
          <a:prstGeom prst="rect">
            <a:avLst/>
          </a:prstGeom>
        </p:spPr>
        <p:txBody>
          <a:bodyPr/>
          <a:lstStyle>
            <a:lvl1pPr>
              <a:defRPr>
                <a:solidFill>
                  <a:schemeClr val="accent4"/>
                </a:solidFill>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72A2B0A7-B3B4-865D-D3A6-45D65494C495}"/>
              </a:ext>
            </a:extLst>
          </p:cNvPr>
          <p:cNvCxnSpPr/>
          <p:nvPr userDrawn="1"/>
        </p:nvCxnSpPr>
        <p:spPr>
          <a:xfrm>
            <a:off x="959484" y="1004343"/>
            <a:ext cx="941641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D453947-92D9-7F24-509B-CD74F52883C0}"/>
              </a:ext>
            </a:extLst>
          </p:cNvPr>
          <p:cNvSpPr txBox="1"/>
          <p:nvPr userDrawn="1"/>
        </p:nvSpPr>
        <p:spPr>
          <a:xfrm>
            <a:off x="109854" y="6374884"/>
            <a:ext cx="2358531" cy="369332"/>
          </a:xfrm>
          <a:prstGeom prst="rect">
            <a:avLst/>
          </a:prstGeom>
          <a:noFill/>
        </p:spPr>
        <p:txBody>
          <a:bodyPr wrap="none" rtlCol="0">
            <a:spAutoFit/>
          </a:bodyPr>
          <a:lstStyle/>
          <a:p>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bullseyetelecom.com</a:t>
            </a:r>
          </a:p>
        </p:txBody>
      </p:sp>
      <p:cxnSp>
        <p:nvCxnSpPr>
          <p:cNvPr id="8" name="Straight Connector 7">
            <a:extLst>
              <a:ext uri="{FF2B5EF4-FFF2-40B4-BE49-F238E27FC236}">
                <a16:creationId xmlns:a16="http://schemas.microsoft.com/office/drawing/2014/main" id="{589C2436-323D-4755-0264-26B55C2D0FB6}"/>
              </a:ext>
            </a:extLst>
          </p:cNvPr>
          <p:cNvCxnSpPr/>
          <p:nvPr userDrawn="1"/>
        </p:nvCxnSpPr>
        <p:spPr>
          <a:xfrm>
            <a:off x="0" y="625792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Logo, icon&#10;&#10;Description automatically generated">
            <a:extLst>
              <a:ext uri="{FF2B5EF4-FFF2-40B4-BE49-F238E27FC236}">
                <a16:creationId xmlns:a16="http://schemas.microsoft.com/office/drawing/2014/main" id="{FD3535BD-B47B-F11E-B272-056371CD2F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182" y="324913"/>
            <a:ext cx="785302" cy="654418"/>
          </a:xfrm>
          <a:prstGeom prst="rect">
            <a:avLst/>
          </a:prstGeom>
        </p:spPr>
      </p:pic>
      <p:grpSp>
        <p:nvGrpSpPr>
          <p:cNvPr id="3" name="Group 2">
            <a:extLst>
              <a:ext uri="{FF2B5EF4-FFF2-40B4-BE49-F238E27FC236}">
                <a16:creationId xmlns:a16="http://schemas.microsoft.com/office/drawing/2014/main" id="{21A88FC9-71F4-D6C5-D598-4C73E570F216}"/>
              </a:ext>
            </a:extLst>
          </p:cNvPr>
          <p:cNvGrpSpPr/>
          <p:nvPr userDrawn="1"/>
        </p:nvGrpSpPr>
        <p:grpSpPr>
          <a:xfrm>
            <a:off x="10917382" y="5893659"/>
            <a:ext cx="1107070" cy="850558"/>
            <a:chOff x="554182" y="187870"/>
            <a:chExt cx="1847273" cy="1419253"/>
          </a:xfrm>
        </p:grpSpPr>
        <p:sp>
          <p:nvSpPr>
            <p:cNvPr id="4" name="Rectangle: Rounded Corners 3">
              <a:extLst>
                <a:ext uri="{FF2B5EF4-FFF2-40B4-BE49-F238E27FC236}">
                  <a16:creationId xmlns:a16="http://schemas.microsoft.com/office/drawing/2014/main" id="{7801A9E8-A54E-D72A-575E-52488EC7C78D}"/>
                </a:ext>
              </a:extLst>
            </p:cNvPr>
            <p:cNvSpPr/>
            <p:nvPr userDrawn="1"/>
          </p:nvSpPr>
          <p:spPr>
            <a:xfrm>
              <a:off x="554182" y="187870"/>
              <a:ext cx="1847273" cy="1419253"/>
            </a:xfrm>
            <a:prstGeom prst="roundRect">
              <a:avLst/>
            </a:prstGeom>
            <a:solidFill>
              <a:schemeClr val="bg1"/>
            </a:solidFill>
            <a:ln>
              <a:solidFill>
                <a:srgbClr val="69687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D4B97BB-5CC2-B49E-5E63-AB01FAE8A70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0102" y="204985"/>
              <a:ext cx="1737408" cy="1385454"/>
            </a:xfrm>
            <a:prstGeom prst="rect">
              <a:avLst/>
            </a:prstGeom>
          </p:spPr>
        </p:pic>
      </p:grpSp>
    </p:spTree>
    <p:extLst>
      <p:ext uri="{BB962C8B-B14F-4D97-AF65-F5344CB8AC3E}">
        <p14:creationId xmlns:p14="http://schemas.microsoft.com/office/powerpoint/2010/main" val="1731839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id="{FAD8DA26-AB04-19F5-116D-06754F4AF4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8360" y="6176963"/>
            <a:ext cx="962025" cy="962025"/>
          </a:xfrm>
          <a:prstGeom prst="rect">
            <a:avLst/>
          </a:prstGeom>
        </p:spPr>
      </p:pic>
      <p:sp>
        <p:nvSpPr>
          <p:cNvPr id="5" name="Picture Placeholder 4">
            <a:extLst>
              <a:ext uri="{FF2B5EF4-FFF2-40B4-BE49-F238E27FC236}">
                <a16:creationId xmlns:a16="http://schemas.microsoft.com/office/drawing/2014/main" id="{6C622632-95C9-A287-165B-9589BF0EF463}"/>
              </a:ext>
            </a:extLst>
          </p:cNvPr>
          <p:cNvSpPr>
            <a:spLocks noGrp="1"/>
          </p:cNvSpPr>
          <p:nvPr>
            <p:ph type="pic" sz="quarter" idx="10"/>
          </p:nvPr>
        </p:nvSpPr>
        <p:spPr>
          <a:xfrm>
            <a:off x="219075" y="1416050"/>
            <a:ext cx="4221163" cy="4724400"/>
          </a:xfrm>
          <a:prstGeom prst="rect">
            <a:avLst/>
          </a:prstGeom>
        </p:spPr>
        <p:txBody>
          <a:bodyPr/>
          <a:lstStyle>
            <a:lvl1pPr marL="0" indent="0">
              <a:buFontTx/>
              <a:buNone/>
              <a:defRPr/>
            </a:lvl1pPr>
          </a:lstStyle>
          <a:p>
            <a:endParaRPr lang="en-US" dirty="0"/>
          </a:p>
        </p:txBody>
      </p:sp>
      <p:sp>
        <p:nvSpPr>
          <p:cNvPr id="3" name="Content Placeholder 2">
            <a:extLst>
              <a:ext uri="{FF2B5EF4-FFF2-40B4-BE49-F238E27FC236}">
                <a16:creationId xmlns:a16="http://schemas.microsoft.com/office/drawing/2014/main" id="{8A1F163A-802C-7507-FD89-375E371CC3B1}"/>
              </a:ext>
            </a:extLst>
          </p:cNvPr>
          <p:cNvSpPr>
            <a:spLocks noGrp="1"/>
          </p:cNvSpPr>
          <p:nvPr>
            <p:ph idx="1"/>
          </p:nvPr>
        </p:nvSpPr>
        <p:spPr>
          <a:xfrm>
            <a:off x="4599709" y="1343274"/>
            <a:ext cx="7148945" cy="4774952"/>
          </a:xfrm>
          <a:prstGeom prst="rect">
            <a:avLst/>
          </a:prstGeom>
        </p:spPr>
        <p:txBody>
          <a:bodyPr/>
          <a:lstStyle>
            <a:lvl1pPr>
              <a:buClr>
                <a:schemeClr val="accent1"/>
              </a:buClr>
              <a:defRPr sz="2000">
                <a:solidFill>
                  <a:schemeClr val="tx2"/>
                </a:solidFill>
              </a:defRPr>
            </a:lvl1pPr>
            <a:lvl2pPr>
              <a:buClr>
                <a:schemeClr val="tx2"/>
              </a:buClr>
              <a:defRPr sz="1800">
                <a:solidFill>
                  <a:schemeClr val="accent1"/>
                </a:solidFill>
              </a:defRPr>
            </a:lvl2pPr>
            <a:lvl3pPr>
              <a:buClr>
                <a:schemeClr val="accent2"/>
              </a:buClr>
              <a:defRPr sz="1600">
                <a:solidFill>
                  <a:schemeClr val="tx2"/>
                </a:solidFill>
              </a:defRPr>
            </a:lvl3pPr>
            <a:lvl4pPr>
              <a:buClr>
                <a:schemeClr val="accent1"/>
              </a:buClr>
              <a:defRPr sz="1400">
                <a:solidFill>
                  <a:schemeClr val="accent4"/>
                </a:solidFill>
              </a:defRPr>
            </a:lvl4pPr>
            <a:lvl5pPr>
              <a:buClr>
                <a:schemeClr val="accent6"/>
              </a:buClr>
              <a:defRPr sz="12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7225CBCB-CB99-EBAB-FB17-EB2A8D5BA195}"/>
              </a:ext>
            </a:extLst>
          </p:cNvPr>
          <p:cNvSpPr>
            <a:spLocks noGrp="1"/>
          </p:cNvSpPr>
          <p:nvPr>
            <p:ph type="title"/>
          </p:nvPr>
        </p:nvSpPr>
        <p:spPr>
          <a:xfrm>
            <a:off x="959484" y="478972"/>
            <a:ext cx="10394315" cy="475347"/>
          </a:xfrm>
          <a:prstGeom prst="rect">
            <a:avLst/>
          </a:prstGeom>
        </p:spPr>
        <p:txBody>
          <a:bodyPr/>
          <a:lstStyle>
            <a:lvl1pPr>
              <a:defRPr>
                <a:solidFill>
                  <a:schemeClr val="accent4"/>
                </a:solidFill>
              </a:defRPr>
            </a:lvl1pPr>
          </a:lstStyle>
          <a:p>
            <a:r>
              <a:rPr lang="en-US" dirty="0"/>
              <a:t>Click to edit Master title style</a:t>
            </a:r>
          </a:p>
        </p:txBody>
      </p:sp>
      <p:cxnSp>
        <p:nvCxnSpPr>
          <p:cNvPr id="20" name="Straight Connector 19">
            <a:extLst>
              <a:ext uri="{FF2B5EF4-FFF2-40B4-BE49-F238E27FC236}">
                <a16:creationId xmlns:a16="http://schemas.microsoft.com/office/drawing/2014/main" id="{84C34431-8C0A-910A-2DFD-3D0EB82401BD}"/>
              </a:ext>
            </a:extLst>
          </p:cNvPr>
          <p:cNvCxnSpPr/>
          <p:nvPr userDrawn="1"/>
        </p:nvCxnSpPr>
        <p:spPr>
          <a:xfrm>
            <a:off x="959484" y="1004343"/>
            <a:ext cx="941641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70C43C8-5902-8385-30C0-7E6275CE43B1}"/>
              </a:ext>
            </a:extLst>
          </p:cNvPr>
          <p:cNvSpPr txBox="1"/>
          <p:nvPr userDrawn="1"/>
        </p:nvSpPr>
        <p:spPr>
          <a:xfrm>
            <a:off x="109854" y="6374884"/>
            <a:ext cx="2358531" cy="369332"/>
          </a:xfrm>
          <a:prstGeom prst="rect">
            <a:avLst/>
          </a:prstGeom>
          <a:noFill/>
        </p:spPr>
        <p:txBody>
          <a:bodyPr wrap="none" rtlCol="0">
            <a:spAutoFit/>
          </a:bodyPr>
          <a:lstStyle/>
          <a:p>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bullseyetelecom.com</a:t>
            </a:r>
          </a:p>
        </p:txBody>
      </p:sp>
      <p:cxnSp>
        <p:nvCxnSpPr>
          <p:cNvPr id="22" name="Straight Connector 21">
            <a:extLst>
              <a:ext uri="{FF2B5EF4-FFF2-40B4-BE49-F238E27FC236}">
                <a16:creationId xmlns:a16="http://schemas.microsoft.com/office/drawing/2014/main" id="{C1CB9CD1-4A7F-8BEE-F9B7-E9A6F3BED265}"/>
              </a:ext>
            </a:extLst>
          </p:cNvPr>
          <p:cNvCxnSpPr/>
          <p:nvPr userDrawn="1"/>
        </p:nvCxnSpPr>
        <p:spPr>
          <a:xfrm>
            <a:off x="0" y="625792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3" name="Picture 22" descr="Logo, icon&#10;&#10;Description automatically generated">
            <a:extLst>
              <a:ext uri="{FF2B5EF4-FFF2-40B4-BE49-F238E27FC236}">
                <a16:creationId xmlns:a16="http://schemas.microsoft.com/office/drawing/2014/main" id="{7FF81F14-8574-6C11-31C0-F70154C2E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2" y="324913"/>
            <a:ext cx="785302" cy="654418"/>
          </a:xfrm>
          <a:prstGeom prst="rect">
            <a:avLst/>
          </a:prstGeom>
        </p:spPr>
      </p:pic>
      <p:grpSp>
        <p:nvGrpSpPr>
          <p:cNvPr id="2" name="Group 1">
            <a:extLst>
              <a:ext uri="{FF2B5EF4-FFF2-40B4-BE49-F238E27FC236}">
                <a16:creationId xmlns:a16="http://schemas.microsoft.com/office/drawing/2014/main" id="{D078D90D-CCDF-CF00-8995-D193E23E10E9}"/>
              </a:ext>
            </a:extLst>
          </p:cNvPr>
          <p:cNvGrpSpPr/>
          <p:nvPr userDrawn="1"/>
        </p:nvGrpSpPr>
        <p:grpSpPr>
          <a:xfrm>
            <a:off x="10917382" y="5893659"/>
            <a:ext cx="1107070" cy="850558"/>
            <a:chOff x="554182" y="187870"/>
            <a:chExt cx="1847273" cy="1419253"/>
          </a:xfrm>
        </p:grpSpPr>
        <p:sp>
          <p:nvSpPr>
            <p:cNvPr id="4" name="Rectangle: Rounded Corners 3">
              <a:extLst>
                <a:ext uri="{FF2B5EF4-FFF2-40B4-BE49-F238E27FC236}">
                  <a16:creationId xmlns:a16="http://schemas.microsoft.com/office/drawing/2014/main" id="{97415E1C-445E-9919-5BDF-9965802C0DD9}"/>
                </a:ext>
              </a:extLst>
            </p:cNvPr>
            <p:cNvSpPr/>
            <p:nvPr userDrawn="1"/>
          </p:nvSpPr>
          <p:spPr>
            <a:xfrm>
              <a:off x="554182" y="187870"/>
              <a:ext cx="1847273" cy="1419253"/>
            </a:xfrm>
            <a:prstGeom prst="roundRect">
              <a:avLst/>
            </a:prstGeom>
            <a:solidFill>
              <a:schemeClr val="bg1"/>
            </a:solidFill>
            <a:ln>
              <a:solidFill>
                <a:srgbClr val="69687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07D321-94DE-CCC2-AC55-A4195E29C50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20102" y="204985"/>
              <a:ext cx="1737408" cy="1385454"/>
            </a:xfrm>
            <a:prstGeom prst="rect">
              <a:avLst/>
            </a:prstGeom>
          </p:spPr>
        </p:pic>
      </p:grpSp>
    </p:spTree>
    <p:extLst>
      <p:ext uri="{BB962C8B-B14F-4D97-AF65-F5344CB8AC3E}">
        <p14:creationId xmlns:p14="http://schemas.microsoft.com/office/powerpoint/2010/main" val="1357571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C650C3-0FBB-6BB5-1E88-8F45C9ADDA62}"/>
              </a:ext>
            </a:extLst>
          </p:cNvPr>
          <p:cNvSpPr>
            <a:spLocks noGrp="1"/>
          </p:cNvSpPr>
          <p:nvPr>
            <p:ph type="pic" sz="quarter" idx="10"/>
          </p:nvPr>
        </p:nvSpPr>
        <p:spPr>
          <a:xfrm>
            <a:off x="7953291" y="1380054"/>
            <a:ext cx="4114800" cy="4760913"/>
          </a:xfrm>
          <a:prstGeom prst="rect">
            <a:avLst/>
          </a:prstGeom>
        </p:spPr>
        <p:txBody>
          <a:bodyPr/>
          <a:lstStyle>
            <a:lvl1pPr marL="0" indent="0">
              <a:buFontTx/>
              <a:buNone/>
              <a:defRPr/>
            </a:lvl1pPr>
          </a:lstStyle>
          <a:p>
            <a:endParaRPr lang="en-US" dirty="0"/>
          </a:p>
        </p:txBody>
      </p:sp>
      <p:sp>
        <p:nvSpPr>
          <p:cNvPr id="3" name="Content Placeholder 2">
            <a:extLst>
              <a:ext uri="{FF2B5EF4-FFF2-40B4-BE49-F238E27FC236}">
                <a16:creationId xmlns:a16="http://schemas.microsoft.com/office/drawing/2014/main" id="{4358705A-95C4-EB8D-3077-FAD6C59CFAE8}"/>
              </a:ext>
            </a:extLst>
          </p:cNvPr>
          <p:cNvSpPr>
            <a:spLocks noGrp="1"/>
          </p:cNvSpPr>
          <p:nvPr>
            <p:ph idx="1"/>
          </p:nvPr>
        </p:nvSpPr>
        <p:spPr>
          <a:xfrm>
            <a:off x="461818" y="1389972"/>
            <a:ext cx="7367564" cy="4774952"/>
          </a:xfrm>
          <a:prstGeom prst="rect">
            <a:avLst/>
          </a:prstGeom>
        </p:spPr>
        <p:txBody>
          <a:bodyPr/>
          <a:lstStyle>
            <a:lvl1pPr>
              <a:buClr>
                <a:schemeClr val="accent1"/>
              </a:buClr>
              <a:defRPr sz="2000">
                <a:solidFill>
                  <a:schemeClr val="tx2"/>
                </a:solidFill>
              </a:defRPr>
            </a:lvl1pPr>
            <a:lvl2pPr>
              <a:buClr>
                <a:schemeClr val="tx2"/>
              </a:buClr>
              <a:defRPr sz="1800">
                <a:solidFill>
                  <a:schemeClr val="accent1"/>
                </a:solidFill>
              </a:defRPr>
            </a:lvl2pPr>
            <a:lvl3pPr>
              <a:buClr>
                <a:schemeClr val="accent2"/>
              </a:buClr>
              <a:defRPr sz="1600">
                <a:solidFill>
                  <a:schemeClr val="tx2"/>
                </a:solidFill>
              </a:defRPr>
            </a:lvl3pPr>
            <a:lvl4pPr>
              <a:buClr>
                <a:schemeClr val="accent1"/>
              </a:buClr>
              <a:defRPr sz="1400">
                <a:solidFill>
                  <a:schemeClr val="accent4"/>
                </a:solidFill>
              </a:defRPr>
            </a:lvl4pPr>
            <a:lvl5pPr>
              <a:buClr>
                <a:schemeClr val="accent6"/>
              </a:buClr>
              <a:defRPr sz="12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F46ACDB8-6D3F-82AA-D127-0E55797E0847}"/>
              </a:ext>
            </a:extLst>
          </p:cNvPr>
          <p:cNvSpPr>
            <a:spLocks noGrp="1"/>
          </p:cNvSpPr>
          <p:nvPr>
            <p:ph type="title"/>
          </p:nvPr>
        </p:nvSpPr>
        <p:spPr>
          <a:xfrm>
            <a:off x="959484" y="478972"/>
            <a:ext cx="10394315" cy="475347"/>
          </a:xfrm>
          <a:prstGeom prst="rect">
            <a:avLst/>
          </a:prstGeom>
        </p:spPr>
        <p:txBody>
          <a:bodyPr/>
          <a:lstStyle>
            <a:lvl1pPr>
              <a:defRPr>
                <a:solidFill>
                  <a:schemeClr val="accent4"/>
                </a:solidFill>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8D4B9E24-B88D-3DC1-F2D6-842A857ACFA9}"/>
              </a:ext>
            </a:extLst>
          </p:cNvPr>
          <p:cNvCxnSpPr/>
          <p:nvPr userDrawn="1"/>
        </p:nvCxnSpPr>
        <p:spPr>
          <a:xfrm>
            <a:off x="959484" y="1004343"/>
            <a:ext cx="941641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60B47-CBAC-898E-95A0-3345FBD08C7D}"/>
              </a:ext>
            </a:extLst>
          </p:cNvPr>
          <p:cNvSpPr txBox="1"/>
          <p:nvPr userDrawn="1"/>
        </p:nvSpPr>
        <p:spPr>
          <a:xfrm>
            <a:off x="109854" y="6374884"/>
            <a:ext cx="2358531" cy="369332"/>
          </a:xfrm>
          <a:prstGeom prst="rect">
            <a:avLst/>
          </a:prstGeom>
          <a:noFill/>
        </p:spPr>
        <p:txBody>
          <a:bodyPr wrap="none" rtlCol="0">
            <a:spAutoFit/>
          </a:bodyPr>
          <a:lstStyle/>
          <a:p>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bullseyetelecom.com</a:t>
            </a:r>
          </a:p>
        </p:txBody>
      </p:sp>
      <p:cxnSp>
        <p:nvCxnSpPr>
          <p:cNvPr id="8" name="Straight Connector 7">
            <a:extLst>
              <a:ext uri="{FF2B5EF4-FFF2-40B4-BE49-F238E27FC236}">
                <a16:creationId xmlns:a16="http://schemas.microsoft.com/office/drawing/2014/main" id="{16F62E39-E38F-2DE7-5818-3B46371749C9}"/>
              </a:ext>
            </a:extLst>
          </p:cNvPr>
          <p:cNvCxnSpPr/>
          <p:nvPr userDrawn="1"/>
        </p:nvCxnSpPr>
        <p:spPr>
          <a:xfrm>
            <a:off x="0" y="625792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descr="Logo, icon&#10;&#10;Description automatically generated">
            <a:extLst>
              <a:ext uri="{FF2B5EF4-FFF2-40B4-BE49-F238E27FC236}">
                <a16:creationId xmlns:a16="http://schemas.microsoft.com/office/drawing/2014/main" id="{6875F3B3-A1B8-6D00-6DDC-B17EE32018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182" y="324913"/>
            <a:ext cx="785302" cy="654418"/>
          </a:xfrm>
          <a:prstGeom prst="rect">
            <a:avLst/>
          </a:prstGeom>
        </p:spPr>
      </p:pic>
      <p:grpSp>
        <p:nvGrpSpPr>
          <p:cNvPr id="2" name="Group 1">
            <a:extLst>
              <a:ext uri="{FF2B5EF4-FFF2-40B4-BE49-F238E27FC236}">
                <a16:creationId xmlns:a16="http://schemas.microsoft.com/office/drawing/2014/main" id="{F300D743-CDDD-14E9-BF6E-F3D1D99004CD}"/>
              </a:ext>
            </a:extLst>
          </p:cNvPr>
          <p:cNvGrpSpPr/>
          <p:nvPr userDrawn="1"/>
        </p:nvGrpSpPr>
        <p:grpSpPr>
          <a:xfrm>
            <a:off x="10917382" y="5893659"/>
            <a:ext cx="1107070" cy="850558"/>
            <a:chOff x="554182" y="187870"/>
            <a:chExt cx="1847273" cy="1419253"/>
          </a:xfrm>
        </p:grpSpPr>
        <p:sp>
          <p:nvSpPr>
            <p:cNvPr id="9" name="Rectangle: Rounded Corners 8">
              <a:extLst>
                <a:ext uri="{FF2B5EF4-FFF2-40B4-BE49-F238E27FC236}">
                  <a16:creationId xmlns:a16="http://schemas.microsoft.com/office/drawing/2014/main" id="{6C236652-66B2-825C-B619-DC41488D7D0E}"/>
                </a:ext>
              </a:extLst>
            </p:cNvPr>
            <p:cNvSpPr/>
            <p:nvPr userDrawn="1"/>
          </p:nvSpPr>
          <p:spPr>
            <a:xfrm>
              <a:off x="554182" y="187870"/>
              <a:ext cx="1847273" cy="1419253"/>
            </a:xfrm>
            <a:prstGeom prst="roundRect">
              <a:avLst/>
            </a:prstGeom>
            <a:solidFill>
              <a:schemeClr val="bg1"/>
            </a:solidFill>
            <a:ln>
              <a:solidFill>
                <a:srgbClr val="69687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2C1B43D-9579-BE9F-0244-0BC2C009576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0102" y="204985"/>
              <a:ext cx="1737408" cy="1385454"/>
            </a:xfrm>
            <a:prstGeom prst="rect">
              <a:avLst/>
            </a:prstGeom>
          </p:spPr>
        </p:pic>
      </p:grpSp>
    </p:spTree>
    <p:extLst>
      <p:ext uri="{BB962C8B-B14F-4D97-AF65-F5344CB8AC3E}">
        <p14:creationId xmlns:p14="http://schemas.microsoft.com/office/powerpoint/2010/main" val="2016591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A1B18A20-03FE-E0ED-4961-A1CFF60F1AB8}"/>
              </a:ext>
            </a:extLst>
          </p:cNvPr>
          <p:cNvCxnSpPr/>
          <p:nvPr userDrawn="1"/>
        </p:nvCxnSpPr>
        <p:spPr>
          <a:xfrm>
            <a:off x="0" y="9393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48AC268-BB7E-62DD-3F60-18F27780AFA0}"/>
              </a:ext>
            </a:extLst>
          </p:cNvPr>
          <p:cNvCxnSpPr/>
          <p:nvPr userDrawn="1"/>
        </p:nvCxnSpPr>
        <p:spPr>
          <a:xfrm>
            <a:off x="2936" y="144724"/>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DE8D6B9-E0F3-491A-939D-3D1B584E44D1}"/>
              </a:ext>
            </a:extLst>
          </p:cNvPr>
          <p:cNvCxnSpPr/>
          <p:nvPr userDrawn="1"/>
        </p:nvCxnSpPr>
        <p:spPr>
          <a:xfrm>
            <a:off x="0" y="245456"/>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6266D8C-81A8-C984-2D12-9CE442415F8D}"/>
              </a:ext>
            </a:extLst>
          </p:cNvPr>
          <p:cNvCxnSpPr/>
          <p:nvPr userDrawn="1"/>
        </p:nvCxnSpPr>
        <p:spPr>
          <a:xfrm>
            <a:off x="0" y="50857"/>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F2CFA2-94C5-ACE0-C42B-AB44DCAC6B15}"/>
              </a:ext>
            </a:extLst>
          </p:cNvPr>
          <p:cNvCxnSpPr/>
          <p:nvPr userDrawn="1"/>
        </p:nvCxnSpPr>
        <p:spPr>
          <a:xfrm>
            <a:off x="0" y="19077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CCECF90-3A9B-30BF-FA98-AEE5873A9D74}"/>
              </a:ext>
            </a:extLst>
          </p:cNvPr>
          <p:cNvCxnSpPr/>
          <p:nvPr userDrawn="1"/>
        </p:nvCxnSpPr>
        <p:spPr>
          <a:xfrm>
            <a:off x="0" y="302606"/>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2D53E6-3D37-B612-AC22-03A6E5CC94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75662" y="2789071"/>
            <a:ext cx="6410083" cy="2706562"/>
          </a:xfrm>
          <a:prstGeom prst="rect">
            <a:avLst/>
          </a:prstGeom>
        </p:spPr>
      </p:pic>
      <p:sp>
        <p:nvSpPr>
          <p:cNvPr id="2" name="Rectangle 1">
            <a:extLst>
              <a:ext uri="{FF2B5EF4-FFF2-40B4-BE49-F238E27FC236}">
                <a16:creationId xmlns:a16="http://schemas.microsoft.com/office/drawing/2014/main" id="{F0344429-8E6D-5E07-E31C-9819CAEF191D}"/>
              </a:ext>
            </a:extLst>
          </p:cNvPr>
          <p:cNvSpPr/>
          <p:nvPr userDrawn="1"/>
        </p:nvSpPr>
        <p:spPr>
          <a:xfrm>
            <a:off x="0" y="302606"/>
            <a:ext cx="1393841" cy="1393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8686548-0758-FB01-357F-851DBDD77821}"/>
              </a:ext>
            </a:extLst>
          </p:cNvPr>
          <p:cNvSpPr txBox="1"/>
          <p:nvPr userDrawn="1"/>
        </p:nvSpPr>
        <p:spPr>
          <a:xfrm>
            <a:off x="0" y="6186062"/>
            <a:ext cx="12191999" cy="369332"/>
          </a:xfrm>
          <a:prstGeom prst="rect">
            <a:avLst/>
          </a:prstGeom>
          <a:noFill/>
        </p:spPr>
        <p:txBody>
          <a:bodyPr wrap="square" rtlCol="0">
            <a:spAutoFit/>
          </a:bodyPr>
          <a:lstStyle/>
          <a:p>
            <a:pPr algn="ct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bullseyetelecom.com</a:t>
            </a:r>
          </a:p>
        </p:txBody>
      </p:sp>
      <p:pic>
        <p:nvPicPr>
          <p:cNvPr id="6" name="Picture 5" descr="A picture containing text, clipart&#10;&#10;Description automatically generated">
            <a:extLst>
              <a:ext uri="{FF2B5EF4-FFF2-40B4-BE49-F238E27FC236}">
                <a16:creationId xmlns:a16="http://schemas.microsoft.com/office/drawing/2014/main" id="{6F9C31CC-65B6-2B5A-DB89-5AD5578FD4D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9558" y="502963"/>
            <a:ext cx="1254283" cy="956861"/>
          </a:xfrm>
          <a:prstGeom prst="rect">
            <a:avLst/>
          </a:prstGeom>
        </p:spPr>
      </p:pic>
    </p:spTree>
    <p:extLst>
      <p:ext uri="{BB962C8B-B14F-4D97-AF65-F5344CB8AC3E}">
        <p14:creationId xmlns:p14="http://schemas.microsoft.com/office/powerpoint/2010/main" val="4218143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A1B18A20-03FE-E0ED-4961-A1CFF60F1AB8}"/>
              </a:ext>
            </a:extLst>
          </p:cNvPr>
          <p:cNvCxnSpPr/>
          <p:nvPr userDrawn="1"/>
        </p:nvCxnSpPr>
        <p:spPr>
          <a:xfrm>
            <a:off x="0" y="93935"/>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48AC268-BB7E-62DD-3F60-18F27780AFA0}"/>
              </a:ext>
            </a:extLst>
          </p:cNvPr>
          <p:cNvCxnSpPr/>
          <p:nvPr userDrawn="1"/>
        </p:nvCxnSpPr>
        <p:spPr>
          <a:xfrm>
            <a:off x="2936" y="144724"/>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DE8D6B9-E0F3-491A-939D-3D1B584E44D1}"/>
              </a:ext>
            </a:extLst>
          </p:cNvPr>
          <p:cNvCxnSpPr/>
          <p:nvPr userDrawn="1"/>
        </p:nvCxnSpPr>
        <p:spPr>
          <a:xfrm>
            <a:off x="0" y="245456"/>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6266D8C-81A8-C984-2D12-9CE442415F8D}"/>
              </a:ext>
            </a:extLst>
          </p:cNvPr>
          <p:cNvCxnSpPr/>
          <p:nvPr userDrawn="1"/>
        </p:nvCxnSpPr>
        <p:spPr>
          <a:xfrm>
            <a:off x="0" y="50857"/>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F2CFA2-94C5-ACE0-C42B-AB44DCAC6B15}"/>
              </a:ext>
            </a:extLst>
          </p:cNvPr>
          <p:cNvCxnSpPr/>
          <p:nvPr userDrawn="1"/>
        </p:nvCxnSpPr>
        <p:spPr>
          <a:xfrm>
            <a:off x="0" y="190775"/>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CCECF90-3A9B-30BF-FA98-AEE5873A9D74}"/>
              </a:ext>
            </a:extLst>
          </p:cNvPr>
          <p:cNvCxnSpPr/>
          <p:nvPr userDrawn="1"/>
        </p:nvCxnSpPr>
        <p:spPr>
          <a:xfrm>
            <a:off x="0" y="302606"/>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2D53E6-3D37-B612-AC22-03A6E5CC94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75662" y="2789071"/>
            <a:ext cx="6410083" cy="2706563"/>
          </a:xfrm>
          <a:prstGeom prst="rect">
            <a:avLst/>
          </a:prstGeom>
        </p:spPr>
      </p:pic>
      <p:sp>
        <p:nvSpPr>
          <p:cNvPr id="11" name="TextBox 10">
            <a:extLst>
              <a:ext uri="{FF2B5EF4-FFF2-40B4-BE49-F238E27FC236}">
                <a16:creationId xmlns:a16="http://schemas.microsoft.com/office/drawing/2014/main" id="{B8129C65-6601-53F5-4831-761FC3E94AE7}"/>
              </a:ext>
            </a:extLst>
          </p:cNvPr>
          <p:cNvSpPr txBox="1"/>
          <p:nvPr userDrawn="1"/>
        </p:nvSpPr>
        <p:spPr>
          <a:xfrm>
            <a:off x="0" y="6186062"/>
            <a:ext cx="12191999" cy="369332"/>
          </a:xfrm>
          <a:prstGeom prst="rect">
            <a:avLst/>
          </a:prstGeom>
          <a:noFill/>
        </p:spPr>
        <p:txBody>
          <a:bodyPr wrap="square" rtlCol="0">
            <a:spAutoFit/>
          </a:bodyPr>
          <a:lstStyle/>
          <a:p>
            <a:pPr algn="ct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bullseyetelecom.com</a:t>
            </a:r>
          </a:p>
        </p:txBody>
      </p:sp>
      <p:sp>
        <p:nvSpPr>
          <p:cNvPr id="2" name="Rectangle 1">
            <a:extLst>
              <a:ext uri="{FF2B5EF4-FFF2-40B4-BE49-F238E27FC236}">
                <a16:creationId xmlns:a16="http://schemas.microsoft.com/office/drawing/2014/main" id="{F0344429-8E6D-5E07-E31C-9819CAEF191D}"/>
              </a:ext>
            </a:extLst>
          </p:cNvPr>
          <p:cNvSpPr/>
          <p:nvPr userDrawn="1"/>
        </p:nvSpPr>
        <p:spPr>
          <a:xfrm>
            <a:off x="0" y="302606"/>
            <a:ext cx="1393841" cy="13938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ACE7E963-99BA-D85B-670E-5042AE2E4FA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9558" y="502963"/>
            <a:ext cx="1254283" cy="956861"/>
          </a:xfrm>
          <a:prstGeom prst="rect">
            <a:avLst/>
          </a:prstGeom>
        </p:spPr>
      </p:pic>
    </p:spTree>
    <p:extLst>
      <p:ext uri="{BB962C8B-B14F-4D97-AF65-F5344CB8AC3E}">
        <p14:creationId xmlns:p14="http://schemas.microsoft.com/office/powerpoint/2010/main" val="3148944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F22EE-4C79-3BFC-A2F9-D5DF3995C643}"/>
              </a:ext>
            </a:extLst>
          </p:cNvPr>
          <p:cNvSpPr>
            <a:spLocks noGrp="1"/>
          </p:cNvSpPr>
          <p:nvPr>
            <p:ph type="ctrTitle"/>
          </p:nvPr>
        </p:nvSpPr>
        <p:spPr>
          <a:xfrm>
            <a:off x="416902" y="2715317"/>
            <a:ext cx="11643946" cy="1116129"/>
          </a:xfrm>
          <a:prstGeom prst="rect">
            <a:avLst/>
          </a:prstGeom>
          <a:noFill/>
        </p:spPr>
        <p:txBody>
          <a:bodyPr anchor="b"/>
          <a:lstStyle>
            <a:lvl1pPr algn="ctr">
              <a:defRPr sz="6000" b="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Master title style</a:t>
            </a:r>
          </a:p>
        </p:txBody>
      </p:sp>
      <p:sp>
        <p:nvSpPr>
          <p:cNvPr id="11" name="Text Placeholder 10">
            <a:extLst>
              <a:ext uri="{FF2B5EF4-FFF2-40B4-BE49-F238E27FC236}">
                <a16:creationId xmlns:a16="http://schemas.microsoft.com/office/drawing/2014/main" id="{ABFA5E4A-6028-A6B2-A3CB-437E59A89E1E}"/>
              </a:ext>
            </a:extLst>
          </p:cNvPr>
          <p:cNvSpPr>
            <a:spLocks noGrp="1"/>
          </p:cNvSpPr>
          <p:nvPr>
            <p:ph type="body" sz="quarter" idx="10"/>
          </p:nvPr>
        </p:nvSpPr>
        <p:spPr>
          <a:xfrm>
            <a:off x="0" y="4024470"/>
            <a:ext cx="12192000" cy="411163"/>
          </a:xfrm>
          <a:prstGeom prst="rect">
            <a:avLst/>
          </a:prstGeom>
        </p:spPr>
        <p:txBody>
          <a:bodyPr/>
          <a:lstStyle>
            <a:lvl1pPr marL="0" indent="0" algn="ctr">
              <a:buFontTx/>
              <a:buNone/>
              <a:defRPr sz="28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9" name="Text Placeholder 10">
            <a:extLst>
              <a:ext uri="{FF2B5EF4-FFF2-40B4-BE49-F238E27FC236}">
                <a16:creationId xmlns:a16="http://schemas.microsoft.com/office/drawing/2014/main" id="{CB4FFC5A-ED3F-6531-3AA2-B8C6989F38EB}"/>
              </a:ext>
            </a:extLst>
          </p:cNvPr>
          <p:cNvSpPr>
            <a:spLocks noGrp="1"/>
          </p:cNvSpPr>
          <p:nvPr>
            <p:ph type="body" sz="quarter" idx="11"/>
          </p:nvPr>
        </p:nvSpPr>
        <p:spPr>
          <a:xfrm>
            <a:off x="4624" y="4463189"/>
            <a:ext cx="12192000" cy="411163"/>
          </a:xfrm>
          <a:prstGeom prst="rect">
            <a:avLst/>
          </a:prstGeom>
        </p:spPr>
        <p:txBody>
          <a:bodyPr/>
          <a:lstStyle>
            <a:lvl1pPr marL="0" indent="0" algn="ctr">
              <a:buFontTx/>
              <a:buNone/>
              <a:defRPr sz="2800">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10" name="Picture 9" descr="A picture containing text&#10;&#10;Description automatically generated">
            <a:extLst>
              <a:ext uri="{FF2B5EF4-FFF2-40B4-BE49-F238E27FC236}">
                <a16:creationId xmlns:a16="http://schemas.microsoft.com/office/drawing/2014/main" id="{3F920842-EBB4-5AFD-7AC6-0D649DA27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7966" y="5278805"/>
            <a:ext cx="8620962" cy="1306729"/>
          </a:xfrm>
          <a:prstGeom prst="rect">
            <a:avLst/>
          </a:prstGeom>
          <a:ln>
            <a:noFill/>
          </a:ln>
          <a:effectLst>
            <a:outerShdw blurRad="76200" dir="18900000" sy="23000" kx="-1200000" algn="bl" rotWithShape="0">
              <a:prstClr val="black">
                <a:alpha val="20000"/>
              </a:prstClr>
            </a:outerShdw>
          </a:effectLst>
        </p:spPr>
      </p:pic>
      <p:grpSp>
        <p:nvGrpSpPr>
          <p:cNvPr id="6" name="Group 5">
            <a:extLst>
              <a:ext uri="{FF2B5EF4-FFF2-40B4-BE49-F238E27FC236}">
                <a16:creationId xmlns:a16="http://schemas.microsoft.com/office/drawing/2014/main" id="{6F7DDA83-7BCB-EE1F-34F8-C7470CF7D27C}"/>
              </a:ext>
            </a:extLst>
          </p:cNvPr>
          <p:cNvGrpSpPr/>
          <p:nvPr userDrawn="1"/>
        </p:nvGrpSpPr>
        <p:grpSpPr>
          <a:xfrm>
            <a:off x="554182" y="187870"/>
            <a:ext cx="1847273" cy="1419253"/>
            <a:chOff x="554182" y="187870"/>
            <a:chExt cx="1847273" cy="1419253"/>
          </a:xfrm>
        </p:grpSpPr>
        <p:sp>
          <p:nvSpPr>
            <p:cNvPr id="5" name="Rectangle: Rounded Corners 4">
              <a:extLst>
                <a:ext uri="{FF2B5EF4-FFF2-40B4-BE49-F238E27FC236}">
                  <a16:creationId xmlns:a16="http://schemas.microsoft.com/office/drawing/2014/main" id="{FE902BCA-6758-F47B-ADB1-0324A717361A}"/>
                </a:ext>
              </a:extLst>
            </p:cNvPr>
            <p:cNvSpPr/>
            <p:nvPr userDrawn="1"/>
          </p:nvSpPr>
          <p:spPr>
            <a:xfrm>
              <a:off x="554182" y="187870"/>
              <a:ext cx="1847273" cy="1419253"/>
            </a:xfrm>
            <a:prstGeom prst="roundRect">
              <a:avLst/>
            </a:prstGeom>
            <a:solidFill>
              <a:schemeClr val="bg1"/>
            </a:solidFill>
            <a:ln>
              <a:solidFill>
                <a:srgbClr val="69687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A73E04-8613-A4B4-9A2F-9C6FEDA187B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0102" y="204985"/>
              <a:ext cx="1737408" cy="1385454"/>
            </a:xfrm>
            <a:prstGeom prst="rect">
              <a:avLst/>
            </a:prstGeom>
          </p:spPr>
        </p:pic>
      </p:grpSp>
      <p:cxnSp>
        <p:nvCxnSpPr>
          <p:cNvPr id="8" name="Straight Connector 7">
            <a:extLst>
              <a:ext uri="{FF2B5EF4-FFF2-40B4-BE49-F238E27FC236}">
                <a16:creationId xmlns:a16="http://schemas.microsoft.com/office/drawing/2014/main" id="{85176B1D-4A78-69C3-2632-8815E7D2B266}"/>
              </a:ext>
            </a:extLst>
          </p:cNvPr>
          <p:cNvCxnSpPr/>
          <p:nvPr userDrawn="1"/>
        </p:nvCxnSpPr>
        <p:spPr>
          <a:xfrm>
            <a:off x="2819400" y="1047750"/>
            <a:ext cx="93726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066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A1B18A20-03FE-E0ED-4961-A1CFF60F1AB8}"/>
              </a:ext>
            </a:extLst>
          </p:cNvPr>
          <p:cNvCxnSpPr/>
          <p:nvPr userDrawn="1"/>
        </p:nvCxnSpPr>
        <p:spPr>
          <a:xfrm>
            <a:off x="0" y="93935"/>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48AC268-BB7E-62DD-3F60-18F27780AFA0}"/>
              </a:ext>
            </a:extLst>
          </p:cNvPr>
          <p:cNvCxnSpPr/>
          <p:nvPr userDrawn="1"/>
        </p:nvCxnSpPr>
        <p:spPr>
          <a:xfrm>
            <a:off x="2936" y="144724"/>
            <a:ext cx="12192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DE8D6B9-E0F3-491A-939D-3D1B584E44D1}"/>
              </a:ext>
            </a:extLst>
          </p:cNvPr>
          <p:cNvCxnSpPr/>
          <p:nvPr userDrawn="1"/>
        </p:nvCxnSpPr>
        <p:spPr>
          <a:xfrm>
            <a:off x="0" y="245456"/>
            <a:ext cx="12192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6266D8C-81A8-C984-2D12-9CE442415F8D}"/>
              </a:ext>
            </a:extLst>
          </p:cNvPr>
          <p:cNvCxnSpPr/>
          <p:nvPr userDrawn="1"/>
        </p:nvCxnSpPr>
        <p:spPr>
          <a:xfrm>
            <a:off x="0" y="50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F2CFA2-94C5-ACE0-C42B-AB44DCAC6B15}"/>
              </a:ext>
            </a:extLst>
          </p:cNvPr>
          <p:cNvCxnSpPr/>
          <p:nvPr userDrawn="1"/>
        </p:nvCxnSpPr>
        <p:spPr>
          <a:xfrm>
            <a:off x="0" y="190775"/>
            <a:ext cx="12192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CCECF90-3A9B-30BF-FA98-AEE5873A9D74}"/>
              </a:ext>
            </a:extLst>
          </p:cNvPr>
          <p:cNvCxnSpPr/>
          <p:nvPr userDrawn="1"/>
        </p:nvCxnSpPr>
        <p:spPr>
          <a:xfrm>
            <a:off x="0" y="302606"/>
            <a:ext cx="12192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2D53E6-3D37-B612-AC22-03A6E5CC94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75662" y="2789071"/>
            <a:ext cx="6410083" cy="2706562"/>
          </a:xfrm>
          <a:prstGeom prst="rect">
            <a:avLst/>
          </a:prstGeom>
        </p:spPr>
      </p:pic>
      <p:sp>
        <p:nvSpPr>
          <p:cNvPr id="2" name="Rectangle 1">
            <a:extLst>
              <a:ext uri="{FF2B5EF4-FFF2-40B4-BE49-F238E27FC236}">
                <a16:creationId xmlns:a16="http://schemas.microsoft.com/office/drawing/2014/main" id="{F0344429-8E6D-5E07-E31C-9819CAEF191D}"/>
              </a:ext>
            </a:extLst>
          </p:cNvPr>
          <p:cNvSpPr/>
          <p:nvPr userDrawn="1"/>
        </p:nvSpPr>
        <p:spPr>
          <a:xfrm>
            <a:off x="0" y="302606"/>
            <a:ext cx="1393841" cy="1393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8686548-0758-FB01-357F-851DBDD77821}"/>
              </a:ext>
            </a:extLst>
          </p:cNvPr>
          <p:cNvSpPr txBox="1"/>
          <p:nvPr userDrawn="1"/>
        </p:nvSpPr>
        <p:spPr>
          <a:xfrm>
            <a:off x="0" y="6186062"/>
            <a:ext cx="12191999" cy="369332"/>
          </a:xfrm>
          <a:prstGeom prst="rect">
            <a:avLst/>
          </a:prstGeom>
          <a:noFill/>
        </p:spPr>
        <p:txBody>
          <a:bodyPr wrap="square" rtlCol="0">
            <a:spAutoFit/>
          </a:bodyPr>
          <a:lstStyle/>
          <a:p>
            <a:pPr algn="ctr"/>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bullseyetelecom.com</a:t>
            </a:r>
          </a:p>
        </p:txBody>
      </p:sp>
      <p:pic>
        <p:nvPicPr>
          <p:cNvPr id="6" name="Picture 5" descr="A picture containing text, clipart&#10;&#10;Description automatically generated">
            <a:extLst>
              <a:ext uri="{FF2B5EF4-FFF2-40B4-BE49-F238E27FC236}">
                <a16:creationId xmlns:a16="http://schemas.microsoft.com/office/drawing/2014/main" id="{B48AAC79-D2BE-EBC8-4BB0-D5D60840BBD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9558" y="502963"/>
            <a:ext cx="1254283" cy="956861"/>
          </a:xfrm>
          <a:prstGeom prst="rect">
            <a:avLst/>
          </a:prstGeom>
        </p:spPr>
      </p:pic>
    </p:spTree>
    <p:extLst>
      <p:ext uri="{BB962C8B-B14F-4D97-AF65-F5344CB8AC3E}">
        <p14:creationId xmlns:p14="http://schemas.microsoft.com/office/powerpoint/2010/main" val="379028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4_Content">
    <p:spTree>
      <p:nvGrpSpPr>
        <p:cNvPr id="1" name=""/>
        <p:cNvGrpSpPr/>
        <p:nvPr/>
      </p:nvGrpSpPr>
      <p:grpSpPr>
        <a:xfrm>
          <a:off x="0" y="0"/>
          <a:ext cx="0" cy="0"/>
          <a:chOff x="0" y="0"/>
          <a:chExt cx="0" cy="0"/>
        </a:xfrm>
      </p:grpSpPr>
      <p:sp>
        <p:nvSpPr>
          <p:cNvPr id="2" name="Title 1"/>
          <p:cNvSpPr>
            <a:spLocks noGrp="1"/>
          </p:cNvSpPr>
          <p:nvPr>
            <p:ph type="title"/>
          </p:nvPr>
        </p:nvSpPr>
        <p:spPr>
          <a:xfrm>
            <a:off x="1611517" y="285149"/>
            <a:ext cx="10366218" cy="876821"/>
          </a:xfrm>
        </p:spPr>
        <p:txBody>
          <a:bodyPr/>
          <a:lstStyle>
            <a:lvl1pPr>
              <a:defRPr>
                <a:solidFill>
                  <a:schemeClr val="accent1"/>
                </a:solidFill>
              </a:defRPr>
            </a:lvl1pPr>
          </a:lstStyle>
          <a:p>
            <a:r>
              <a:rPr lang="en-US"/>
              <a:t>Click to edit Master title style</a:t>
            </a:r>
          </a:p>
        </p:txBody>
      </p:sp>
      <p:pic>
        <p:nvPicPr>
          <p:cNvPr id="11" name="Picture 10">
            <a:extLst>
              <a:ext uri="{FF2B5EF4-FFF2-40B4-BE49-F238E27FC236}">
                <a16:creationId xmlns:a16="http://schemas.microsoft.com/office/drawing/2014/main" id="{E83C3345-7CB8-49C2-828E-856CB7BA40A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50087" y="6275070"/>
            <a:ext cx="2409858" cy="485101"/>
          </a:xfrm>
          <a:prstGeom prst="rect">
            <a:avLst/>
          </a:prstGeom>
        </p:spPr>
      </p:pic>
    </p:spTree>
    <p:extLst>
      <p:ext uri="{BB962C8B-B14F-4D97-AF65-F5344CB8AC3E}">
        <p14:creationId xmlns:p14="http://schemas.microsoft.com/office/powerpoint/2010/main" val="3869156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8_Content">
    <p:bg>
      <p:bgPr>
        <a:solidFill>
          <a:schemeClr val="bg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684760" y="1491017"/>
            <a:ext cx="8130767" cy="4375625"/>
          </a:xfrm>
        </p:spPr>
        <p:txBody>
          <a:bodyPr numCol="1"/>
          <a:lstStyle>
            <a:lvl1pPr marL="342900" indent="-342900">
              <a:buClr>
                <a:schemeClr val="accent3"/>
              </a:buClr>
              <a:buFont typeface="Arial" panose="020B0604020202020204" pitchFamily="34" charset="0"/>
              <a:buChar char="•"/>
              <a:defRPr sz="2000" b="0">
                <a:latin typeface="+mj-lt"/>
                <a:ea typeface="Open Sans" panose="020B0606030504020204" pitchFamily="34" charset="0"/>
                <a:cs typeface="Open Sans" panose="020B0606030504020204" pitchFamily="34" charset="0"/>
              </a:defRPr>
            </a:lvl1pPr>
            <a:lvl2pPr marL="742950" indent="-285750">
              <a:buClr>
                <a:schemeClr val="accent3"/>
              </a:buClr>
              <a:buFont typeface="Arial" panose="020B0604020202020204" pitchFamily="34" charset="0"/>
              <a:buChar char="•"/>
              <a:defRPr sz="1800" b="0">
                <a:latin typeface="Open Sans" panose="020B0606030504020204" pitchFamily="34" charset="0"/>
                <a:ea typeface="Open Sans" panose="020B0606030504020204" pitchFamily="34" charset="0"/>
                <a:cs typeface="Open Sans" panose="020B0606030504020204" pitchFamily="34" charset="0"/>
              </a:defRPr>
            </a:lvl2pPr>
            <a:lvl3pPr marL="1200150" indent="-285750">
              <a:buClr>
                <a:schemeClr val="accent3"/>
              </a:buClr>
              <a:buFont typeface="Arial" panose="020B0604020202020204" pitchFamily="34" charset="0"/>
              <a:buChar char="•"/>
              <a:defRPr sz="1400" b="0">
                <a:latin typeface="Open Sans" panose="020B0606030504020204" pitchFamily="34" charset="0"/>
                <a:ea typeface="Open Sans" panose="020B0606030504020204" pitchFamily="34" charset="0"/>
                <a:cs typeface="Open Sans" panose="020B0606030504020204" pitchFamily="34" charset="0"/>
              </a:defRPr>
            </a:lvl3pPr>
            <a:lvl4pPr marL="1543050" indent="-171450">
              <a:buClr>
                <a:schemeClr val="accent3"/>
              </a:buClr>
              <a:buFont typeface="Arial" panose="020B0604020202020204" pitchFamily="34" charset="0"/>
              <a:buChar char="•"/>
              <a:defRPr sz="1200" b="0">
                <a:latin typeface="Open Sans" panose="020B0606030504020204" pitchFamily="34" charset="0"/>
                <a:ea typeface="Open Sans" panose="020B0606030504020204" pitchFamily="34" charset="0"/>
                <a:cs typeface="Open Sans" panose="020B0606030504020204" pitchFamily="34" charset="0"/>
              </a:defRPr>
            </a:lvl4pPr>
            <a:lvl5pPr marL="2000250" indent="-171450">
              <a:buClr>
                <a:schemeClr val="accent3"/>
              </a:buClr>
              <a:buFont typeface="Arial" panose="020B0604020202020204" pitchFamily="34" charset="0"/>
              <a:buChar char="•"/>
              <a:defRPr sz="1200" b="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71FF1DE1-C5D8-472B-AD34-45C8EE8E92C7}"/>
              </a:ext>
            </a:extLst>
          </p:cNvPr>
          <p:cNvSpPr>
            <a:spLocks noGrp="1"/>
          </p:cNvSpPr>
          <p:nvPr>
            <p:ph type="title"/>
          </p:nvPr>
        </p:nvSpPr>
        <p:spPr>
          <a:xfrm>
            <a:off x="1375841" y="285149"/>
            <a:ext cx="10684103" cy="876821"/>
          </a:xfrm>
        </p:spPr>
        <p:txBody>
          <a:bodyPr/>
          <a:lstStyle>
            <a:lvl1pPr>
              <a:defRPr>
                <a:solidFill>
                  <a:schemeClr val="accent1"/>
                </a:solidFill>
              </a:defRPr>
            </a:lvl1pPr>
          </a:lstStyle>
          <a:p>
            <a:r>
              <a:rPr lang="en-US"/>
              <a:t>Click to edit Master title style</a:t>
            </a:r>
          </a:p>
        </p:txBody>
      </p:sp>
      <p:pic>
        <p:nvPicPr>
          <p:cNvPr id="11" name="Picture 5" descr="A picture containing text&#10;&#10;Description automatically generated">
            <a:extLst>
              <a:ext uri="{FF2B5EF4-FFF2-40B4-BE49-F238E27FC236}">
                <a16:creationId xmlns:a16="http://schemas.microsoft.com/office/drawing/2014/main" id="{5D738AE4-BDC7-48A4-A780-88A9D71AD7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534" y="3049955"/>
            <a:ext cx="4410556" cy="31457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097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1126836" y="1413970"/>
            <a:ext cx="10515600" cy="3875964"/>
          </a:xfrm>
        </p:spPr>
        <p:txBody>
          <a:bodyPr numCol="1"/>
          <a:lstStyle>
            <a:lvl1pPr marL="0" indent="0">
              <a:buNone/>
              <a:defRPr sz="2000">
                <a:solidFill>
                  <a:schemeClr val="accent4"/>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buClr>
                <a:schemeClr val="accent3"/>
              </a:buClr>
              <a:defRPr sz="1800">
                <a:latin typeface="+mn-lt"/>
                <a:ea typeface="Open Sans Semibold" panose="020B0706030804020204" pitchFamily="34" charset="0"/>
                <a:cs typeface="Open Sans Semibold" panose="020B0706030804020204" pitchFamily="34" charset="0"/>
              </a:defRPr>
            </a:lvl2pPr>
            <a:lvl3pPr>
              <a:buClr>
                <a:schemeClr val="accent3"/>
              </a:buClr>
              <a:defRPr sz="1400"/>
            </a:lvl3pPr>
            <a:lvl4pPr>
              <a:buClr>
                <a:schemeClr val="accent3"/>
              </a:buClr>
              <a:defRPr sz="1200"/>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611517" y="285149"/>
            <a:ext cx="10366218" cy="876821"/>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650991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5_Cont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3B231C-24BA-483E-A252-DC0DBF4905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3892" y="2039412"/>
            <a:ext cx="4165600" cy="3725630"/>
          </a:xfrm>
          <a:prstGeom prst="rect">
            <a:avLst/>
          </a:prstGeom>
        </p:spPr>
      </p:pic>
      <p:sp>
        <p:nvSpPr>
          <p:cNvPr id="9" name="Content Placeholder 8"/>
          <p:cNvSpPr>
            <a:spLocks noGrp="1"/>
          </p:cNvSpPr>
          <p:nvPr>
            <p:ph sz="quarter" idx="13"/>
          </p:nvPr>
        </p:nvSpPr>
        <p:spPr>
          <a:xfrm>
            <a:off x="3856776" y="1491017"/>
            <a:ext cx="7958751" cy="4375625"/>
          </a:xfrm>
        </p:spPr>
        <p:txBody>
          <a:bodyPr numCol="1"/>
          <a:lstStyle>
            <a:lvl1pPr marL="342900" indent="-342900">
              <a:buClr>
                <a:schemeClr val="accent3"/>
              </a:buClr>
              <a:buFont typeface="Arial" panose="020B0604020202020204" pitchFamily="34" charset="0"/>
              <a:buChar char="•"/>
              <a:defRPr sz="2000" b="0">
                <a:latin typeface="+mj-lt"/>
                <a:ea typeface="Open Sans" panose="020B0606030504020204" pitchFamily="34" charset="0"/>
                <a:cs typeface="Open Sans" panose="020B0606030504020204" pitchFamily="34" charset="0"/>
              </a:defRPr>
            </a:lvl1pPr>
            <a:lvl2pPr marL="742950" indent="-285750">
              <a:buClr>
                <a:schemeClr val="accent3"/>
              </a:buClr>
              <a:buFont typeface="Arial" panose="020B0604020202020204" pitchFamily="34" charset="0"/>
              <a:buChar char="•"/>
              <a:defRPr sz="1800" b="0">
                <a:latin typeface="Open Sans" panose="020B0606030504020204" pitchFamily="34" charset="0"/>
                <a:ea typeface="Open Sans" panose="020B0606030504020204" pitchFamily="34" charset="0"/>
                <a:cs typeface="Open Sans" panose="020B0606030504020204" pitchFamily="34" charset="0"/>
              </a:defRPr>
            </a:lvl2pPr>
            <a:lvl3pPr marL="1200150" indent="-285750">
              <a:buClr>
                <a:schemeClr val="accent3"/>
              </a:buClr>
              <a:buFont typeface="Arial" panose="020B0604020202020204" pitchFamily="34" charset="0"/>
              <a:buChar char="•"/>
              <a:defRPr sz="1400" b="0">
                <a:latin typeface="Open Sans" panose="020B0606030504020204" pitchFamily="34" charset="0"/>
                <a:ea typeface="Open Sans" panose="020B0606030504020204" pitchFamily="34" charset="0"/>
                <a:cs typeface="Open Sans" panose="020B0606030504020204" pitchFamily="34" charset="0"/>
              </a:defRPr>
            </a:lvl3pPr>
            <a:lvl4pPr marL="1543050" indent="-171450">
              <a:buClr>
                <a:schemeClr val="accent3"/>
              </a:buClr>
              <a:buFont typeface="Arial" panose="020B0604020202020204" pitchFamily="34" charset="0"/>
              <a:buChar char="•"/>
              <a:defRPr sz="1200" b="0">
                <a:latin typeface="Open Sans" panose="020B0606030504020204" pitchFamily="34" charset="0"/>
                <a:ea typeface="Open Sans" panose="020B0606030504020204" pitchFamily="34" charset="0"/>
                <a:cs typeface="Open Sans" panose="020B0606030504020204" pitchFamily="34" charset="0"/>
              </a:defRPr>
            </a:lvl4pPr>
            <a:lvl5pPr marL="2000250" indent="-171450">
              <a:buClr>
                <a:schemeClr val="accent3"/>
              </a:buClr>
              <a:buFont typeface="Arial" panose="020B0604020202020204" pitchFamily="34" charset="0"/>
              <a:buChar char="•"/>
              <a:defRPr sz="1200" b="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03E092A-0897-40FC-AEB6-02C4E8C34748}"/>
              </a:ext>
            </a:extLst>
          </p:cNvPr>
          <p:cNvCxnSpPr/>
          <p:nvPr userDrawn="1"/>
        </p:nvCxnSpPr>
        <p:spPr>
          <a:xfrm>
            <a:off x="-27342" y="1209252"/>
            <a:ext cx="12201236" cy="0"/>
          </a:xfrm>
          <a:prstGeom prst="line">
            <a:avLst/>
          </a:prstGeom>
          <a:ln w="28575">
            <a:solidFill>
              <a:schemeClr val="accent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10" name="Title 1">
            <a:extLst>
              <a:ext uri="{FF2B5EF4-FFF2-40B4-BE49-F238E27FC236}">
                <a16:creationId xmlns:a16="http://schemas.microsoft.com/office/drawing/2014/main" id="{C3E55237-7777-4B8A-B905-279C0008AF4E}"/>
              </a:ext>
            </a:extLst>
          </p:cNvPr>
          <p:cNvSpPr>
            <a:spLocks noGrp="1"/>
          </p:cNvSpPr>
          <p:nvPr>
            <p:ph type="title"/>
          </p:nvPr>
        </p:nvSpPr>
        <p:spPr>
          <a:xfrm>
            <a:off x="1375841" y="285149"/>
            <a:ext cx="10684103" cy="876821"/>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866373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3301BFD5-77CF-EF05-0245-BF8472EBA434}"/>
              </a:ext>
            </a:extLst>
          </p:cNvPr>
          <p:cNvSpPr>
            <a:spLocks noGrp="1"/>
          </p:cNvSpPr>
          <p:nvPr>
            <p:ph type="body" sz="quarter" idx="10"/>
          </p:nvPr>
        </p:nvSpPr>
        <p:spPr>
          <a:xfrm>
            <a:off x="5144656" y="1521102"/>
            <a:ext cx="6626912" cy="4547188"/>
          </a:xfrm>
          <a:prstGeom prst="rect">
            <a:avLst/>
          </a:prstGeom>
        </p:spPr>
        <p:txBody>
          <a:bodyPr/>
          <a:lstStyle>
            <a:lvl1pPr marL="342900" indent="-342900">
              <a:buClr>
                <a:schemeClr val="accent1"/>
              </a:buClr>
              <a:buFont typeface="+mj-lt"/>
              <a:buAutoNum type="arabicParenR"/>
              <a:defRPr sz="1800">
                <a:solidFill>
                  <a:schemeClr val="accent4"/>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2950" indent="-285750">
              <a:buClr>
                <a:schemeClr val="accent4"/>
              </a:buClr>
              <a:buFont typeface="Arial" panose="020B0604020202020204" pitchFamily="34" charset="0"/>
              <a:buChar char="•"/>
              <a:defRPr lang="en-US" sz="1800"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Click to edit Master text styles</a:t>
            </a:r>
          </a:p>
          <a:p>
            <a:pPr lvl="1"/>
            <a:r>
              <a:rPr lang="en-US" dirty="0"/>
              <a:t>Second level</a:t>
            </a:r>
          </a:p>
        </p:txBody>
      </p:sp>
      <p:sp>
        <p:nvSpPr>
          <p:cNvPr id="3" name="Title 1">
            <a:extLst>
              <a:ext uri="{FF2B5EF4-FFF2-40B4-BE49-F238E27FC236}">
                <a16:creationId xmlns:a16="http://schemas.microsoft.com/office/drawing/2014/main" id="{7212A6B4-386B-AEEC-3BE0-43655F4B5807}"/>
              </a:ext>
            </a:extLst>
          </p:cNvPr>
          <p:cNvSpPr>
            <a:spLocks noGrp="1"/>
          </p:cNvSpPr>
          <p:nvPr>
            <p:ph type="title"/>
          </p:nvPr>
        </p:nvSpPr>
        <p:spPr>
          <a:xfrm>
            <a:off x="959484" y="478972"/>
            <a:ext cx="10394315" cy="475347"/>
          </a:xfrm>
          <a:prstGeom prst="rect">
            <a:avLst/>
          </a:prstGeom>
        </p:spPr>
        <p:txBody>
          <a:bodyPr/>
          <a:lstStyle>
            <a:lvl1pPr>
              <a:defRPr>
                <a:solidFill>
                  <a:schemeClr val="accent4"/>
                </a:solidFill>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0B2CFE67-420C-E177-B9A2-7AD8FA48773F}"/>
              </a:ext>
            </a:extLst>
          </p:cNvPr>
          <p:cNvCxnSpPr/>
          <p:nvPr userDrawn="1"/>
        </p:nvCxnSpPr>
        <p:spPr>
          <a:xfrm>
            <a:off x="959484" y="1004343"/>
            <a:ext cx="941641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6E326C1-77E8-0C9E-5BAA-F20AC739CD4D}"/>
              </a:ext>
            </a:extLst>
          </p:cNvPr>
          <p:cNvSpPr txBox="1"/>
          <p:nvPr userDrawn="1"/>
        </p:nvSpPr>
        <p:spPr>
          <a:xfrm>
            <a:off x="109854" y="6374884"/>
            <a:ext cx="2358531" cy="369332"/>
          </a:xfrm>
          <a:prstGeom prst="rect">
            <a:avLst/>
          </a:prstGeom>
          <a:noFill/>
        </p:spPr>
        <p:txBody>
          <a:bodyPr wrap="none" rtlCol="0">
            <a:spAutoFit/>
          </a:bodyPr>
          <a:lstStyle/>
          <a:p>
            <a:r>
              <a:rPr lang="en-US"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bullseyetelecom.com</a:t>
            </a:r>
          </a:p>
        </p:txBody>
      </p:sp>
      <p:cxnSp>
        <p:nvCxnSpPr>
          <p:cNvPr id="8" name="Straight Connector 7">
            <a:extLst>
              <a:ext uri="{FF2B5EF4-FFF2-40B4-BE49-F238E27FC236}">
                <a16:creationId xmlns:a16="http://schemas.microsoft.com/office/drawing/2014/main" id="{1A4E67F7-D922-4EBF-5B23-40B640CB8501}"/>
              </a:ext>
            </a:extLst>
          </p:cNvPr>
          <p:cNvCxnSpPr/>
          <p:nvPr userDrawn="1"/>
        </p:nvCxnSpPr>
        <p:spPr>
          <a:xfrm>
            <a:off x="0" y="625792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14" descr="Logo, icon&#10;&#10;Description automatically generated">
            <a:extLst>
              <a:ext uri="{FF2B5EF4-FFF2-40B4-BE49-F238E27FC236}">
                <a16:creationId xmlns:a16="http://schemas.microsoft.com/office/drawing/2014/main" id="{DBE54806-AC41-B8A3-E7CD-B2ADB3DFA2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182" y="324913"/>
            <a:ext cx="785302" cy="654418"/>
          </a:xfrm>
          <a:prstGeom prst="rect">
            <a:avLst/>
          </a:prstGeom>
        </p:spPr>
      </p:pic>
      <p:pic>
        <p:nvPicPr>
          <p:cNvPr id="18" name="Picture 17" descr="A group of people sitting in chairs&#10;&#10;Description automatically generated with low confidence">
            <a:extLst>
              <a:ext uri="{FF2B5EF4-FFF2-40B4-BE49-F238E27FC236}">
                <a16:creationId xmlns:a16="http://schemas.microsoft.com/office/drawing/2014/main" id="{CDA5C469-0C00-87C7-B977-A5D325482A0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436" t="4876" r="4075" b="5366"/>
          <a:stretch/>
        </p:blipFill>
        <p:spPr>
          <a:xfrm>
            <a:off x="167548" y="2327562"/>
            <a:ext cx="4765964" cy="3740728"/>
          </a:xfrm>
          <a:prstGeom prst="rect">
            <a:avLst/>
          </a:prstGeom>
        </p:spPr>
      </p:pic>
      <p:grpSp>
        <p:nvGrpSpPr>
          <p:cNvPr id="7" name="Group 6">
            <a:extLst>
              <a:ext uri="{FF2B5EF4-FFF2-40B4-BE49-F238E27FC236}">
                <a16:creationId xmlns:a16="http://schemas.microsoft.com/office/drawing/2014/main" id="{542C2E47-6F5E-BAB7-D859-4B345089E78F}"/>
              </a:ext>
            </a:extLst>
          </p:cNvPr>
          <p:cNvGrpSpPr/>
          <p:nvPr userDrawn="1"/>
        </p:nvGrpSpPr>
        <p:grpSpPr>
          <a:xfrm>
            <a:off x="10917382" y="5893659"/>
            <a:ext cx="1107070" cy="850558"/>
            <a:chOff x="554182" y="187870"/>
            <a:chExt cx="1847273" cy="1419253"/>
          </a:xfrm>
        </p:grpSpPr>
        <p:sp>
          <p:nvSpPr>
            <p:cNvPr id="9" name="Rectangle: Rounded Corners 8">
              <a:extLst>
                <a:ext uri="{FF2B5EF4-FFF2-40B4-BE49-F238E27FC236}">
                  <a16:creationId xmlns:a16="http://schemas.microsoft.com/office/drawing/2014/main" id="{802E5A52-8D6B-0214-B602-D10C2D63028F}"/>
                </a:ext>
              </a:extLst>
            </p:cNvPr>
            <p:cNvSpPr/>
            <p:nvPr userDrawn="1"/>
          </p:nvSpPr>
          <p:spPr>
            <a:xfrm>
              <a:off x="554182" y="187870"/>
              <a:ext cx="1847273" cy="1419253"/>
            </a:xfrm>
            <a:prstGeom prst="roundRect">
              <a:avLst/>
            </a:prstGeom>
            <a:solidFill>
              <a:schemeClr val="bg1"/>
            </a:solidFill>
            <a:ln>
              <a:solidFill>
                <a:srgbClr val="69687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BEA1224-AA92-B71D-BCE4-64AAFB93B44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20102" y="204985"/>
              <a:ext cx="1737408" cy="1385454"/>
            </a:xfrm>
            <a:prstGeom prst="rect">
              <a:avLst/>
            </a:prstGeom>
          </p:spPr>
        </p:pic>
      </p:grpSp>
    </p:spTree>
    <p:extLst>
      <p:ext uri="{BB962C8B-B14F-4D97-AF65-F5344CB8AC3E}">
        <p14:creationId xmlns:p14="http://schemas.microsoft.com/office/powerpoint/2010/main" val="769222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4B3135E-90D4-BC49-1D47-937F4EA8B273}"/>
              </a:ext>
            </a:extLst>
          </p:cNvPr>
          <p:cNvSpPr>
            <a:spLocks noGrp="1"/>
          </p:cNvSpPr>
          <p:nvPr>
            <p:ph type="ctrTitle"/>
          </p:nvPr>
        </p:nvSpPr>
        <p:spPr>
          <a:xfrm>
            <a:off x="2162175" y="2247901"/>
            <a:ext cx="9755798" cy="1114424"/>
          </a:xfrm>
          <a:prstGeom prst="rect">
            <a:avLst/>
          </a:prstGeom>
          <a:noFill/>
        </p:spPr>
        <p:txBody>
          <a:bodyPr anchor="b"/>
          <a:lstStyle>
            <a:lvl1pPr algn="ctr">
              <a:defRPr sz="6000" b="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Master title style</a:t>
            </a:r>
          </a:p>
        </p:txBody>
      </p:sp>
      <p:sp>
        <p:nvSpPr>
          <p:cNvPr id="33" name="Text Placeholder 10">
            <a:extLst>
              <a:ext uri="{FF2B5EF4-FFF2-40B4-BE49-F238E27FC236}">
                <a16:creationId xmlns:a16="http://schemas.microsoft.com/office/drawing/2014/main" id="{71A894D2-8A2F-EE9B-5808-4E92A36B659E}"/>
              </a:ext>
            </a:extLst>
          </p:cNvPr>
          <p:cNvSpPr>
            <a:spLocks noGrp="1"/>
          </p:cNvSpPr>
          <p:nvPr>
            <p:ph type="body" sz="quarter" idx="10"/>
          </p:nvPr>
        </p:nvSpPr>
        <p:spPr>
          <a:xfrm>
            <a:off x="2964204" y="5686701"/>
            <a:ext cx="7767540" cy="411163"/>
          </a:xfrm>
          <a:prstGeom prst="rect">
            <a:avLst/>
          </a:prstGeom>
        </p:spPr>
        <p:txBody>
          <a:bodyPr/>
          <a:lstStyle>
            <a:lvl1pPr marL="0" indent="0" algn="ctr">
              <a:buFontTx/>
              <a:buNone/>
              <a:defRPr sz="36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2" name="Straight Connector 1">
            <a:extLst>
              <a:ext uri="{FF2B5EF4-FFF2-40B4-BE49-F238E27FC236}">
                <a16:creationId xmlns:a16="http://schemas.microsoft.com/office/drawing/2014/main" id="{F921641D-4F5C-3822-1F3A-F8FD964F00DA}"/>
              </a:ext>
            </a:extLst>
          </p:cNvPr>
          <p:cNvCxnSpPr/>
          <p:nvPr userDrawn="1"/>
        </p:nvCxnSpPr>
        <p:spPr>
          <a:xfrm>
            <a:off x="0" y="9393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D36E68F-15BD-D011-93D5-7EE627D3D9B6}"/>
              </a:ext>
            </a:extLst>
          </p:cNvPr>
          <p:cNvCxnSpPr/>
          <p:nvPr userDrawn="1"/>
        </p:nvCxnSpPr>
        <p:spPr>
          <a:xfrm>
            <a:off x="2936" y="144724"/>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479EEB2-0758-BB5D-233C-4E10AD41EDA8}"/>
              </a:ext>
            </a:extLst>
          </p:cNvPr>
          <p:cNvCxnSpPr/>
          <p:nvPr userDrawn="1"/>
        </p:nvCxnSpPr>
        <p:spPr>
          <a:xfrm>
            <a:off x="0" y="245456"/>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478C31B-8792-6602-0E4C-309FB8557864}"/>
              </a:ext>
            </a:extLst>
          </p:cNvPr>
          <p:cNvCxnSpPr/>
          <p:nvPr userDrawn="1"/>
        </p:nvCxnSpPr>
        <p:spPr>
          <a:xfrm>
            <a:off x="0" y="50857"/>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54D93B-F58E-9657-5021-60CE1F767243}"/>
              </a:ext>
            </a:extLst>
          </p:cNvPr>
          <p:cNvCxnSpPr/>
          <p:nvPr userDrawn="1"/>
        </p:nvCxnSpPr>
        <p:spPr>
          <a:xfrm>
            <a:off x="0" y="19077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EBA5791-1CC3-807F-FEA8-EFEFAEBCAC4C}"/>
              </a:ext>
            </a:extLst>
          </p:cNvPr>
          <p:cNvCxnSpPr/>
          <p:nvPr userDrawn="1"/>
        </p:nvCxnSpPr>
        <p:spPr>
          <a:xfrm>
            <a:off x="0" y="302606"/>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F64839A-BBE9-9931-59FB-010BCB308637}"/>
              </a:ext>
            </a:extLst>
          </p:cNvPr>
          <p:cNvSpPr/>
          <p:nvPr userDrawn="1"/>
        </p:nvSpPr>
        <p:spPr>
          <a:xfrm>
            <a:off x="0" y="302606"/>
            <a:ext cx="1393841" cy="1393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clipart&#10;&#10;Description automatically generated">
            <a:extLst>
              <a:ext uri="{FF2B5EF4-FFF2-40B4-BE49-F238E27FC236}">
                <a16:creationId xmlns:a16="http://schemas.microsoft.com/office/drawing/2014/main" id="{AB243069-B472-E55C-61B4-29D68F2278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9558" y="502963"/>
            <a:ext cx="1254283" cy="956861"/>
          </a:xfrm>
          <a:prstGeom prst="rect">
            <a:avLst/>
          </a:prstGeom>
        </p:spPr>
      </p:pic>
    </p:spTree>
    <p:extLst>
      <p:ext uri="{BB962C8B-B14F-4D97-AF65-F5344CB8AC3E}">
        <p14:creationId xmlns:p14="http://schemas.microsoft.com/office/powerpoint/2010/main" val="2621982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4B3135E-90D4-BC49-1D47-937F4EA8B273}"/>
              </a:ext>
            </a:extLst>
          </p:cNvPr>
          <p:cNvSpPr>
            <a:spLocks noGrp="1"/>
          </p:cNvSpPr>
          <p:nvPr>
            <p:ph type="ctrTitle"/>
          </p:nvPr>
        </p:nvSpPr>
        <p:spPr>
          <a:xfrm>
            <a:off x="2162175" y="2247901"/>
            <a:ext cx="9755798" cy="1114424"/>
          </a:xfrm>
          <a:prstGeom prst="rect">
            <a:avLst/>
          </a:prstGeom>
          <a:noFill/>
        </p:spPr>
        <p:txBody>
          <a:bodyPr anchor="b"/>
          <a:lstStyle>
            <a:lvl1pPr algn="ctr">
              <a:defRPr sz="6000" b="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Master title style</a:t>
            </a:r>
          </a:p>
        </p:txBody>
      </p:sp>
      <p:sp>
        <p:nvSpPr>
          <p:cNvPr id="33" name="Text Placeholder 10">
            <a:extLst>
              <a:ext uri="{FF2B5EF4-FFF2-40B4-BE49-F238E27FC236}">
                <a16:creationId xmlns:a16="http://schemas.microsoft.com/office/drawing/2014/main" id="{71A894D2-8A2F-EE9B-5808-4E92A36B659E}"/>
              </a:ext>
            </a:extLst>
          </p:cNvPr>
          <p:cNvSpPr>
            <a:spLocks noGrp="1"/>
          </p:cNvSpPr>
          <p:nvPr>
            <p:ph type="body" sz="quarter" idx="10"/>
          </p:nvPr>
        </p:nvSpPr>
        <p:spPr>
          <a:xfrm>
            <a:off x="2964204" y="5686701"/>
            <a:ext cx="7767540" cy="411163"/>
          </a:xfrm>
          <a:prstGeom prst="rect">
            <a:avLst/>
          </a:prstGeom>
        </p:spPr>
        <p:txBody>
          <a:bodyPr/>
          <a:lstStyle>
            <a:lvl1pPr marL="0" indent="0" algn="ctr">
              <a:buFontTx/>
              <a:buNone/>
              <a:defRPr sz="36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2" name="Straight Connector 1">
            <a:extLst>
              <a:ext uri="{FF2B5EF4-FFF2-40B4-BE49-F238E27FC236}">
                <a16:creationId xmlns:a16="http://schemas.microsoft.com/office/drawing/2014/main" id="{F921641D-4F5C-3822-1F3A-F8FD964F00DA}"/>
              </a:ext>
            </a:extLst>
          </p:cNvPr>
          <p:cNvCxnSpPr/>
          <p:nvPr userDrawn="1"/>
        </p:nvCxnSpPr>
        <p:spPr>
          <a:xfrm>
            <a:off x="0" y="93935"/>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D36E68F-15BD-D011-93D5-7EE627D3D9B6}"/>
              </a:ext>
            </a:extLst>
          </p:cNvPr>
          <p:cNvCxnSpPr/>
          <p:nvPr userDrawn="1"/>
        </p:nvCxnSpPr>
        <p:spPr>
          <a:xfrm>
            <a:off x="2936" y="144724"/>
            <a:ext cx="12192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479EEB2-0758-BB5D-233C-4E10AD41EDA8}"/>
              </a:ext>
            </a:extLst>
          </p:cNvPr>
          <p:cNvCxnSpPr/>
          <p:nvPr userDrawn="1"/>
        </p:nvCxnSpPr>
        <p:spPr>
          <a:xfrm>
            <a:off x="0" y="245456"/>
            <a:ext cx="12192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478C31B-8792-6602-0E4C-309FB8557864}"/>
              </a:ext>
            </a:extLst>
          </p:cNvPr>
          <p:cNvCxnSpPr/>
          <p:nvPr userDrawn="1"/>
        </p:nvCxnSpPr>
        <p:spPr>
          <a:xfrm>
            <a:off x="0" y="50857"/>
            <a:ext cx="12192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54D93B-F58E-9657-5021-60CE1F767243}"/>
              </a:ext>
            </a:extLst>
          </p:cNvPr>
          <p:cNvCxnSpPr/>
          <p:nvPr userDrawn="1"/>
        </p:nvCxnSpPr>
        <p:spPr>
          <a:xfrm>
            <a:off x="0" y="190775"/>
            <a:ext cx="12192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EBA5791-1CC3-807F-FEA8-EFEFAEBCAC4C}"/>
              </a:ext>
            </a:extLst>
          </p:cNvPr>
          <p:cNvCxnSpPr/>
          <p:nvPr userDrawn="1"/>
        </p:nvCxnSpPr>
        <p:spPr>
          <a:xfrm>
            <a:off x="0" y="302606"/>
            <a:ext cx="12192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F64839A-BBE9-9931-59FB-010BCB308637}"/>
              </a:ext>
            </a:extLst>
          </p:cNvPr>
          <p:cNvSpPr/>
          <p:nvPr userDrawn="1"/>
        </p:nvSpPr>
        <p:spPr>
          <a:xfrm>
            <a:off x="0" y="302606"/>
            <a:ext cx="1393841" cy="1393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clipart&#10;&#10;Description automatically generated">
            <a:extLst>
              <a:ext uri="{FF2B5EF4-FFF2-40B4-BE49-F238E27FC236}">
                <a16:creationId xmlns:a16="http://schemas.microsoft.com/office/drawing/2014/main" id="{C48C78AD-5C97-EB56-528E-D9F636D589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9558" y="502963"/>
            <a:ext cx="1254283" cy="956861"/>
          </a:xfrm>
          <a:prstGeom prst="rect">
            <a:avLst/>
          </a:prstGeom>
        </p:spPr>
      </p:pic>
    </p:spTree>
    <p:extLst>
      <p:ext uri="{BB962C8B-B14F-4D97-AF65-F5344CB8AC3E}">
        <p14:creationId xmlns:p14="http://schemas.microsoft.com/office/powerpoint/2010/main" val="3249780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4B3135E-90D4-BC49-1D47-937F4EA8B273}"/>
              </a:ext>
            </a:extLst>
          </p:cNvPr>
          <p:cNvSpPr>
            <a:spLocks noGrp="1"/>
          </p:cNvSpPr>
          <p:nvPr>
            <p:ph type="ctrTitle"/>
          </p:nvPr>
        </p:nvSpPr>
        <p:spPr>
          <a:xfrm>
            <a:off x="2162175" y="2247901"/>
            <a:ext cx="9755798" cy="1114424"/>
          </a:xfrm>
          <a:prstGeom prst="rect">
            <a:avLst/>
          </a:prstGeom>
          <a:noFill/>
        </p:spPr>
        <p:txBody>
          <a:bodyPr anchor="b"/>
          <a:lstStyle>
            <a:lvl1pPr algn="ctr">
              <a:defRPr sz="6000" b="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Master title style</a:t>
            </a:r>
          </a:p>
        </p:txBody>
      </p:sp>
      <p:sp>
        <p:nvSpPr>
          <p:cNvPr id="33" name="Text Placeholder 10">
            <a:extLst>
              <a:ext uri="{FF2B5EF4-FFF2-40B4-BE49-F238E27FC236}">
                <a16:creationId xmlns:a16="http://schemas.microsoft.com/office/drawing/2014/main" id="{71A894D2-8A2F-EE9B-5808-4E92A36B659E}"/>
              </a:ext>
            </a:extLst>
          </p:cNvPr>
          <p:cNvSpPr>
            <a:spLocks noGrp="1"/>
          </p:cNvSpPr>
          <p:nvPr>
            <p:ph type="body" sz="quarter" idx="10"/>
          </p:nvPr>
        </p:nvSpPr>
        <p:spPr>
          <a:xfrm>
            <a:off x="2964204" y="5686701"/>
            <a:ext cx="7767540" cy="411163"/>
          </a:xfrm>
          <a:prstGeom prst="rect">
            <a:avLst/>
          </a:prstGeom>
        </p:spPr>
        <p:txBody>
          <a:bodyPr/>
          <a:lstStyle>
            <a:lvl1pPr marL="0" indent="0" algn="ctr">
              <a:buFontTx/>
              <a:buNone/>
              <a:defRPr sz="36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2" name="Straight Connector 1">
            <a:extLst>
              <a:ext uri="{FF2B5EF4-FFF2-40B4-BE49-F238E27FC236}">
                <a16:creationId xmlns:a16="http://schemas.microsoft.com/office/drawing/2014/main" id="{F921641D-4F5C-3822-1F3A-F8FD964F00DA}"/>
              </a:ext>
            </a:extLst>
          </p:cNvPr>
          <p:cNvCxnSpPr/>
          <p:nvPr userDrawn="1"/>
        </p:nvCxnSpPr>
        <p:spPr>
          <a:xfrm>
            <a:off x="0" y="93935"/>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D36E68F-15BD-D011-93D5-7EE627D3D9B6}"/>
              </a:ext>
            </a:extLst>
          </p:cNvPr>
          <p:cNvCxnSpPr/>
          <p:nvPr userDrawn="1"/>
        </p:nvCxnSpPr>
        <p:spPr>
          <a:xfrm>
            <a:off x="2936" y="144724"/>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479EEB2-0758-BB5D-233C-4E10AD41EDA8}"/>
              </a:ext>
            </a:extLst>
          </p:cNvPr>
          <p:cNvCxnSpPr/>
          <p:nvPr userDrawn="1"/>
        </p:nvCxnSpPr>
        <p:spPr>
          <a:xfrm>
            <a:off x="0" y="245456"/>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478C31B-8792-6602-0E4C-309FB8557864}"/>
              </a:ext>
            </a:extLst>
          </p:cNvPr>
          <p:cNvCxnSpPr/>
          <p:nvPr userDrawn="1"/>
        </p:nvCxnSpPr>
        <p:spPr>
          <a:xfrm>
            <a:off x="0" y="50857"/>
            <a:ext cx="1219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54D93B-F58E-9657-5021-60CE1F767243}"/>
              </a:ext>
            </a:extLst>
          </p:cNvPr>
          <p:cNvCxnSpPr/>
          <p:nvPr userDrawn="1"/>
        </p:nvCxnSpPr>
        <p:spPr>
          <a:xfrm>
            <a:off x="0" y="190775"/>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EBA5791-1CC3-807F-FEA8-EFEFAEBCAC4C}"/>
              </a:ext>
            </a:extLst>
          </p:cNvPr>
          <p:cNvCxnSpPr/>
          <p:nvPr userDrawn="1"/>
        </p:nvCxnSpPr>
        <p:spPr>
          <a:xfrm>
            <a:off x="0" y="302606"/>
            <a:ext cx="12192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F64839A-BBE9-9931-59FB-010BCB308637}"/>
              </a:ext>
            </a:extLst>
          </p:cNvPr>
          <p:cNvSpPr/>
          <p:nvPr userDrawn="1"/>
        </p:nvSpPr>
        <p:spPr>
          <a:xfrm>
            <a:off x="0" y="302606"/>
            <a:ext cx="1393841" cy="139384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clipart&#10;&#10;Description automatically generated">
            <a:extLst>
              <a:ext uri="{FF2B5EF4-FFF2-40B4-BE49-F238E27FC236}">
                <a16:creationId xmlns:a16="http://schemas.microsoft.com/office/drawing/2014/main" id="{A5E9BC90-F472-0C39-DBB0-8F1B7CF289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9558" y="502963"/>
            <a:ext cx="1254283" cy="956861"/>
          </a:xfrm>
          <a:prstGeom prst="rect">
            <a:avLst/>
          </a:prstGeom>
        </p:spPr>
      </p:pic>
    </p:spTree>
    <p:extLst>
      <p:ext uri="{BB962C8B-B14F-4D97-AF65-F5344CB8AC3E}">
        <p14:creationId xmlns:p14="http://schemas.microsoft.com/office/powerpoint/2010/main" val="1038961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4B3135E-90D4-BC49-1D47-937F4EA8B273}"/>
              </a:ext>
            </a:extLst>
          </p:cNvPr>
          <p:cNvSpPr>
            <a:spLocks noGrp="1"/>
          </p:cNvSpPr>
          <p:nvPr>
            <p:ph type="ctrTitle"/>
          </p:nvPr>
        </p:nvSpPr>
        <p:spPr>
          <a:xfrm>
            <a:off x="2162175" y="2247901"/>
            <a:ext cx="9755798" cy="1114424"/>
          </a:xfrm>
          <a:prstGeom prst="rect">
            <a:avLst/>
          </a:prstGeom>
          <a:noFill/>
        </p:spPr>
        <p:txBody>
          <a:bodyPr anchor="b"/>
          <a:lstStyle>
            <a:lvl1pPr algn="ctr">
              <a:defRPr sz="6000" b="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Master title style</a:t>
            </a:r>
          </a:p>
        </p:txBody>
      </p:sp>
      <p:sp>
        <p:nvSpPr>
          <p:cNvPr id="33" name="Text Placeholder 10">
            <a:extLst>
              <a:ext uri="{FF2B5EF4-FFF2-40B4-BE49-F238E27FC236}">
                <a16:creationId xmlns:a16="http://schemas.microsoft.com/office/drawing/2014/main" id="{71A894D2-8A2F-EE9B-5808-4E92A36B659E}"/>
              </a:ext>
            </a:extLst>
          </p:cNvPr>
          <p:cNvSpPr>
            <a:spLocks noGrp="1"/>
          </p:cNvSpPr>
          <p:nvPr>
            <p:ph type="body" sz="quarter" idx="10"/>
          </p:nvPr>
        </p:nvSpPr>
        <p:spPr>
          <a:xfrm>
            <a:off x="2964204" y="5686701"/>
            <a:ext cx="7767540" cy="411163"/>
          </a:xfrm>
          <a:prstGeom prst="rect">
            <a:avLst/>
          </a:prstGeom>
        </p:spPr>
        <p:txBody>
          <a:bodyPr/>
          <a:lstStyle>
            <a:lvl1pPr marL="0" indent="0" algn="ctr">
              <a:buFontTx/>
              <a:buNone/>
              <a:defRPr sz="36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3" name="Picture 2">
            <a:extLst>
              <a:ext uri="{FF2B5EF4-FFF2-40B4-BE49-F238E27FC236}">
                <a16:creationId xmlns:a16="http://schemas.microsoft.com/office/drawing/2014/main" id="{040CD385-0C60-08FE-83DC-D95BE8A4B8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26983"/>
            <a:ext cx="3671201" cy="3343562"/>
          </a:xfrm>
          <a:prstGeom prst="rect">
            <a:avLst/>
          </a:prstGeom>
        </p:spPr>
      </p:pic>
      <p:cxnSp>
        <p:nvCxnSpPr>
          <p:cNvPr id="12" name="Straight Connector 11">
            <a:extLst>
              <a:ext uri="{FF2B5EF4-FFF2-40B4-BE49-F238E27FC236}">
                <a16:creationId xmlns:a16="http://schemas.microsoft.com/office/drawing/2014/main" id="{E8B287C3-DA17-1CAE-19FC-39E089663F5F}"/>
              </a:ext>
            </a:extLst>
          </p:cNvPr>
          <p:cNvCxnSpPr/>
          <p:nvPr userDrawn="1"/>
        </p:nvCxnSpPr>
        <p:spPr>
          <a:xfrm>
            <a:off x="0" y="9393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F466FF-6506-BF59-62F8-752379565093}"/>
              </a:ext>
            </a:extLst>
          </p:cNvPr>
          <p:cNvCxnSpPr/>
          <p:nvPr userDrawn="1"/>
        </p:nvCxnSpPr>
        <p:spPr>
          <a:xfrm>
            <a:off x="2936" y="144724"/>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7523937-D28E-ECFD-8D70-B5A3E24FE639}"/>
              </a:ext>
            </a:extLst>
          </p:cNvPr>
          <p:cNvCxnSpPr/>
          <p:nvPr userDrawn="1"/>
        </p:nvCxnSpPr>
        <p:spPr>
          <a:xfrm>
            <a:off x="0" y="245456"/>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EFE259F-6004-98FC-76B0-1314583DD9B4}"/>
              </a:ext>
            </a:extLst>
          </p:cNvPr>
          <p:cNvCxnSpPr/>
          <p:nvPr userDrawn="1"/>
        </p:nvCxnSpPr>
        <p:spPr>
          <a:xfrm>
            <a:off x="0" y="50857"/>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B8C694-1980-BAFE-30D0-3AFD004FDCDB}"/>
              </a:ext>
            </a:extLst>
          </p:cNvPr>
          <p:cNvCxnSpPr/>
          <p:nvPr userDrawn="1"/>
        </p:nvCxnSpPr>
        <p:spPr>
          <a:xfrm>
            <a:off x="0" y="19077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B9E194-DF88-6801-449B-F00C114C21E1}"/>
              </a:ext>
            </a:extLst>
          </p:cNvPr>
          <p:cNvCxnSpPr/>
          <p:nvPr userDrawn="1"/>
        </p:nvCxnSpPr>
        <p:spPr>
          <a:xfrm>
            <a:off x="0" y="302606"/>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338C1B7-659B-01EB-CE82-AB83B38AC8DF}"/>
              </a:ext>
            </a:extLst>
          </p:cNvPr>
          <p:cNvSpPr/>
          <p:nvPr userDrawn="1"/>
        </p:nvSpPr>
        <p:spPr>
          <a:xfrm>
            <a:off x="0" y="302606"/>
            <a:ext cx="1393841" cy="1393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clipart&#10;&#10;Description automatically generated">
            <a:extLst>
              <a:ext uri="{FF2B5EF4-FFF2-40B4-BE49-F238E27FC236}">
                <a16:creationId xmlns:a16="http://schemas.microsoft.com/office/drawing/2014/main" id="{40A1941E-513F-B7E9-BD5F-1F250EA1A6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9558" y="502963"/>
            <a:ext cx="1254283" cy="956861"/>
          </a:xfrm>
          <a:prstGeom prst="rect">
            <a:avLst/>
          </a:prstGeom>
        </p:spPr>
      </p:pic>
    </p:spTree>
    <p:extLst>
      <p:ext uri="{BB962C8B-B14F-4D97-AF65-F5344CB8AC3E}">
        <p14:creationId xmlns:p14="http://schemas.microsoft.com/office/powerpoint/2010/main" val="3908505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2F9B3817-13DF-8425-BA6C-AAC28AB1CE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269151"/>
            <a:ext cx="4070391" cy="2577424"/>
          </a:xfrm>
          <a:prstGeom prst="rect">
            <a:avLst/>
          </a:prstGeom>
        </p:spPr>
      </p:pic>
      <p:sp>
        <p:nvSpPr>
          <p:cNvPr id="15" name="Title 1">
            <a:extLst>
              <a:ext uri="{FF2B5EF4-FFF2-40B4-BE49-F238E27FC236}">
                <a16:creationId xmlns:a16="http://schemas.microsoft.com/office/drawing/2014/main" id="{C4B3135E-90D4-BC49-1D47-937F4EA8B273}"/>
              </a:ext>
            </a:extLst>
          </p:cNvPr>
          <p:cNvSpPr>
            <a:spLocks noGrp="1"/>
          </p:cNvSpPr>
          <p:nvPr>
            <p:ph type="ctrTitle"/>
          </p:nvPr>
        </p:nvSpPr>
        <p:spPr>
          <a:xfrm>
            <a:off x="2162175" y="2247901"/>
            <a:ext cx="9755798" cy="1114424"/>
          </a:xfrm>
          <a:prstGeom prst="rect">
            <a:avLst/>
          </a:prstGeom>
          <a:noFill/>
        </p:spPr>
        <p:txBody>
          <a:bodyPr anchor="b"/>
          <a:lstStyle>
            <a:lvl1pPr algn="ctr">
              <a:defRPr sz="6000" b="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Master title style</a:t>
            </a:r>
          </a:p>
        </p:txBody>
      </p:sp>
      <p:sp>
        <p:nvSpPr>
          <p:cNvPr id="33" name="Text Placeholder 10">
            <a:extLst>
              <a:ext uri="{FF2B5EF4-FFF2-40B4-BE49-F238E27FC236}">
                <a16:creationId xmlns:a16="http://schemas.microsoft.com/office/drawing/2014/main" id="{71A894D2-8A2F-EE9B-5808-4E92A36B659E}"/>
              </a:ext>
            </a:extLst>
          </p:cNvPr>
          <p:cNvSpPr>
            <a:spLocks noGrp="1"/>
          </p:cNvSpPr>
          <p:nvPr>
            <p:ph type="body" sz="quarter" idx="10"/>
          </p:nvPr>
        </p:nvSpPr>
        <p:spPr>
          <a:xfrm>
            <a:off x="2964204" y="5686701"/>
            <a:ext cx="7767540" cy="411163"/>
          </a:xfrm>
          <a:prstGeom prst="rect">
            <a:avLst/>
          </a:prstGeom>
        </p:spPr>
        <p:txBody>
          <a:bodyPr/>
          <a:lstStyle>
            <a:lvl1pPr marL="0" indent="0" algn="ctr">
              <a:buFontTx/>
              <a:buNone/>
              <a:defRPr sz="36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2" name="Straight Connector 1">
            <a:extLst>
              <a:ext uri="{FF2B5EF4-FFF2-40B4-BE49-F238E27FC236}">
                <a16:creationId xmlns:a16="http://schemas.microsoft.com/office/drawing/2014/main" id="{E3699624-A93F-9A24-5696-8F8E6ABF3CA1}"/>
              </a:ext>
            </a:extLst>
          </p:cNvPr>
          <p:cNvCxnSpPr/>
          <p:nvPr userDrawn="1"/>
        </p:nvCxnSpPr>
        <p:spPr>
          <a:xfrm>
            <a:off x="0" y="9393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D45CB7C-5899-C973-9E86-595F7AD98449}"/>
              </a:ext>
            </a:extLst>
          </p:cNvPr>
          <p:cNvCxnSpPr/>
          <p:nvPr userDrawn="1"/>
        </p:nvCxnSpPr>
        <p:spPr>
          <a:xfrm>
            <a:off x="2936" y="144724"/>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0492804-EA4F-A546-951E-4C283C9BDBEB}"/>
              </a:ext>
            </a:extLst>
          </p:cNvPr>
          <p:cNvCxnSpPr/>
          <p:nvPr userDrawn="1"/>
        </p:nvCxnSpPr>
        <p:spPr>
          <a:xfrm>
            <a:off x="0" y="245456"/>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1D01B2F-87CF-9672-6599-3598555B81BE}"/>
              </a:ext>
            </a:extLst>
          </p:cNvPr>
          <p:cNvCxnSpPr/>
          <p:nvPr userDrawn="1"/>
        </p:nvCxnSpPr>
        <p:spPr>
          <a:xfrm>
            <a:off x="0" y="50857"/>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624D54-5D79-AC85-65B9-7AA85CA156EA}"/>
              </a:ext>
            </a:extLst>
          </p:cNvPr>
          <p:cNvCxnSpPr/>
          <p:nvPr userDrawn="1"/>
        </p:nvCxnSpPr>
        <p:spPr>
          <a:xfrm>
            <a:off x="0" y="19077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D6B573-1C68-5897-F249-0A917510F8E9}"/>
              </a:ext>
            </a:extLst>
          </p:cNvPr>
          <p:cNvCxnSpPr/>
          <p:nvPr userDrawn="1"/>
        </p:nvCxnSpPr>
        <p:spPr>
          <a:xfrm>
            <a:off x="0" y="302606"/>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D3BC40-215D-ABAC-1496-10DEE76E71BF}"/>
              </a:ext>
            </a:extLst>
          </p:cNvPr>
          <p:cNvSpPr/>
          <p:nvPr userDrawn="1"/>
        </p:nvSpPr>
        <p:spPr>
          <a:xfrm>
            <a:off x="0" y="302606"/>
            <a:ext cx="1393841" cy="1393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ipart&#10;&#10;Description automatically generated">
            <a:extLst>
              <a:ext uri="{FF2B5EF4-FFF2-40B4-BE49-F238E27FC236}">
                <a16:creationId xmlns:a16="http://schemas.microsoft.com/office/drawing/2014/main" id="{54E43808-6AD4-9AC5-8EAA-B62BF56DD4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9558" y="502963"/>
            <a:ext cx="1254283" cy="956861"/>
          </a:xfrm>
          <a:prstGeom prst="rect">
            <a:avLst/>
          </a:prstGeom>
        </p:spPr>
      </p:pic>
    </p:spTree>
    <p:extLst>
      <p:ext uri="{BB962C8B-B14F-4D97-AF65-F5344CB8AC3E}">
        <p14:creationId xmlns:p14="http://schemas.microsoft.com/office/powerpoint/2010/main" val="2415536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4B3135E-90D4-BC49-1D47-937F4EA8B273}"/>
              </a:ext>
            </a:extLst>
          </p:cNvPr>
          <p:cNvSpPr>
            <a:spLocks noGrp="1"/>
          </p:cNvSpPr>
          <p:nvPr>
            <p:ph type="ctrTitle"/>
          </p:nvPr>
        </p:nvSpPr>
        <p:spPr>
          <a:xfrm>
            <a:off x="2162175" y="2247901"/>
            <a:ext cx="9755798" cy="1114424"/>
          </a:xfrm>
          <a:prstGeom prst="rect">
            <a:avLst/>
          </a:prstGeom>
          <a:noFill/>
        </p:spPr>
        <p:txBody>
          <a:bodyPr anchor="b"/>
          <a:lstStyle>
            <a:lvl1pPr algn="ctr">
              <a:defRPr sz="6000" b="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Master title style</a:t>
            </a:r>
          </a:p>
        </p:txBody>
      </p:sp>
      <p:pic>
        <p:nvPicPr>
          <p:cNvPr id="3" name="Picture 2" descr="A picture containing several&#10;&#10;Description automatically generated">
            <a:extLst>
              <a:ext uri="{FF2B5EF4-FFF2-40B4-BE49-F238E27FC236}">
                <a16:creationId xmlns:a16="http://schemas.microsoft.com/office/drawing/2014/main" id="{3ADE44AB-A05E-7A10-5083-64875DD96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2515152"/>
            <a:ext cx="5592968" cy="3464466"/>
          </a:xfrm>
          <a:prstGeom prst="rect">
            <a:avLst/>
          </a:prstGeom>
        </p:spPr>
      </p:pic>
      <p:cxnSp>
        <p:nvCxnSpPr>
          <p:cNvPr id="2" name="Straight Connector 1">
            <a:extLst>
              <a:ext uri="{FF2B5EF4-FFF2-40B4-BE49-F238E27FC236}">
                <a16:creationId xmlns:a16="http://schemas.microsoft.com/office/drawing/2014/main" id="{2F81DB3B-B588-54B9-E5E4-458C0E6086B4}"/>
              </a:ext>
            </a:extLst>
          </p:cNvPr>
          <p:cNvCxnSpPr/>
          <p:nvPr userDrawn="1"/>
        </p:nvCxnSpPr>
        <p:spPr>
          <a:xfrm>
            <a:off x="0" y="9393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5E1FBCA-B955-3AA8-54BD-CD1C4FD9A623}"/>
              </a:ext>
            </a:extLst>
          </p:cNvPr>
          <p:cNvCxnSpPr/>
          <p:nvPr userDrawn="1"/>
        </p:nvCxnSpPr>
        <p:spPr>
          <a:xfrm>
            <a:off x="2936" y="144724"/>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907CDB-9FC5-7F88-CF1A-9A3FEB8F61E6}"/>
              </a:ext>
            </a:extLst>
          </p:cNvPr>
          <p:cNvCxnSpPr/>
          <p:nvPr userDrawn="1"/>
        </p:nvCxnSpPr>
        <p:spPr>
          <a:xfrm>
            <a:off x="0" y="245456"/>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4D6D36-70D3-8B4E-E04D-DE77EB2B02C9}"/>
              </a:ext>
            </a:extLst>
          </p:cNvPr>
          <p:cNvCxnSpPr/>
          <p:nvPr userDrawn="1"/>
        </p:nvCxnSpPr>
        <p:spPr>
          <a:xfrm>
            <a:off x="0" y="50857"/>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7CE1EF9-A028-236B-FCD2-C654BD14E7E3}"/>
              </a:ext>
            </a:extLst>
          </p:cNvPr>
          <p:cNvCxnSpPr/>
          <p:nvPr userDrawn="1"/>
        </p:nvCxnSpPr>
        <p:spPr>
          <a:xfrm>
            <a:off x="0" y="19077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960F131-B149-695F-CCDC-135806760A58}"/>
              </a:ext>
            </a:extLst>
          </p:cNvPr>
          <p:cNvCxnSpPr/>
          <p:nvPr userDrawn="1"/>
        </p:nvCxnSpPr>
        <p:spPr>
          <a:xfrm>
            <a:off x="0" y="302606"/>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3B0F697-A854-2B89-0E9E-3E36925EBE66}"/>
              </a:ext>
            </a:extLst>
          </p:cNvPr>
          <p:cNvSpPr/>
          <p:nvPr userDrawn="1"/>
        </p:nvSpPr>
        <p:spPr>
          <a:xfrm>
            <a:off x="0" y="302606"/>
            <a:ext cx="1393841" cy="1393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0">
            <a:extLst>
              <a:ext uri="{FF2B5EF4-FFF2-40B4-BE49-F238E27FC236}">
                <a16:creationId xmlns:a16="http://schemas.microsoft.com/office/drawing/2014/main" id="{D984B824-F112-35D2-403F-2DAE5E74FC6F}"/>
              </a:ext>
            </a:extLst>
          </p:cNvPr>
          <p:cNvSpPr>
            <a:spLocks noGrp="1"/>
          </p:cNvSpPr>
          <p:nvPr>
            <p:ph type="body" sz="quarter" idx="10"/>
          </p:nvPr>
        </p:nvSpPr>
        <p:spPr>
          <a:xfrm>
            <a:off x="2964204" y="5686701"/>
            <a:ext cx="7767540" cy="411163"/>
          </a:xfrm>
          <a:prstGeom prst="rect">
            <a:avLst/>
          </a:prstGeom>
        </p:spPr>
        <p:txBody>
          <a:bodyPr/>
          <a:lstStyle>
            <a:lvl1pPr marL="0" indent="0" algn="ctr">
              <a:buFontTx/>
              <a:buNone/>
              <a:defRPr sz="36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12" name="Picture 11" descr="A picture containing text, clipart&#10;&#10;Description automatically generated">
            <a:extLst>
              <a:ext uri="{FF2B5EF4-FFF2-40B4-BE49-F238E27FC236}">
                <a16:creationId xmlns:a16="http://schemas.microsoft.com/office/drawing/2014/main" id="{451C5BE2-CDE3-8DEF-F261-ADE20EE3A6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9558" y="502963"/>
            <a:ext cx="1254283" cy="956861"/>
          </a:xfrm>
          <a:prstGeom prst="rect">
            <a:avLst/>
          </a:prstGeom>
        </p:spPr>
      </p:pic>
    </p:spTree>
    <p:extLst>
      <p:ext uri="{BB962C8B-B14F-4D97-AF65-F5344CB8AC3E}">
        <p14:creationId xmlns:p14="http://schemas.microsoft.com/office/powerpoint/2010/main" val="3286001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7BDF496E-0188-0A51-44B9-1391BA7EEB7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1058360" y="6176964"/>
            <a:ext cx="962025" cy="958568"/>
          </a:xfrm>
          <a:prstGeom prst="rect">
            <a:avLst/>
          </a:prstGeom>
        </p:spPr>
      </p:pic>
    </p:spTree>
    <p:extLst>
      <p:ext uri="{BB962C8B-B14F-4D97-AF65-F5344CB8AC3E}">
        <p14:creationId xmlns:p14="http://schemas.microsoft.com/office/powerpoint/2010/main" val="1876831591"/>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679" r:id="rId3"/>
    <p:sldLayoutId id="2147483696" r:id="rId4"/>
    <p:sldLayoutId id="2147483710" r:id="rId5"/>
    <p:sldLayoutId id="2147483711" r:id="rId6"/>
    <p:sldLayoutId id="2147483667" r:id="rId7"/>
    <p:sldLayoutId id="2147483705" r:id="rId8"/>
    <p:sldLayoutId id="2147483707" r:id="rId9"/>
    <p:sldLayoutId id="2147483650" r:id="rId10"/>
    <p:sldLayoutId id="2147483682" r:id="rId11"/>
    <p:sldLayoutId id="2147483676" r:id="rId12"/>
    <p:sldLayoutId id="2147483683" r:id="rId13"/>
    <p:sldLayoutId id="2147483684" r:id="rId14"/>
    <p:sldLayoutId id="2147483660" r:id="rId15"/>
    <p:sldLayoutId id="2147483661" r:id="rId16"/>
    <p:sldLayoutId id="2147483662" r:id="rId17"/>
    <p:sldLayoutId id="2147483709" r:id="rId18"/>
    <p:sldLayoutId id="2147483681" r:id="rId19"/>
    <p:sldLayoutId id="2147483708" r:id="rId20"/>
    <p:sldLayoutId id="2147483712" r:id="rId21"/>
    <p:sldLayoutId id="2147483713" r:id="rId22"/>
    <p:sldLayoutId id="2147483715" r:id="rId23"/>
    <p:sldLayoutId id="2147483716" r:id="rId24"/>
  </p:sldLayoutIdLst>
  <p:txStyles>
    <p:titleStyle>
      <a:lvl1pPr algn="l" defTabSz="914400" rtl="0" eaLnBrk="1" latinLnBrk="0" hangingPunct="1">
        <a:lnSpc>
          <a:spcPct val="90000"/>
        </a:lnSpc>
        <a:spcBef>
          <a:spcPct val="0"/>
        </a:spcBef>
        <a:buNone/>
        <a:defRPr sz="2400" b="1" kern="1200">
          <a:solidFill>
            <a:srgbClr val="0056A7"/>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rgbClr val="0056A7"/>
        </a:buClr>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8BC541"/>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0056A7"/>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0056A7"/>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0056A7"/>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microsoft.com/office/2018/10/relationships/comments" Target="../comments/modernComment_166_B25A228E.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5B9_EA5B861E.xml"/><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37.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5BC_B0E892BB.xm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20_5848ED65.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074C6-E29A-9960-0118-B26E71579789}"/>
              </a:ext>
            </a:extLst>
          </p:cNvPr>
          <p:cNvSpPr>
            <a:spLocks noGrp="1"/>
          </p:cNvSpPr>
          <p:nvPr>
            <p:ph type="ctrTitle"/>
          </p:nvPr>
        </p:nvSpPr>
        <p:spPr>
          <a:prstGeom prst="rect">
            <a:avLst/>
          </a:prstGeom>
        </p:spPr>
        <p:txBody>
          <a:bodyPr/>
          <a:lstStyle/>
          <a:p>
            <a:r>
              <a:rPr lang="en-US" dirty="0"/>
              <a:t>POTS Replacement - FLS</a:t>
            </a:r>
          </a:p>
        </p:txBody>
      </p:sp>
      <p:sp>
        <p:nvSpPr>
          <p:cNvPr id="3" name="Text Placeholder 2">
            <a:extLst>
              <a:ext uri="{FF2B5EF4-FFF2-40B4-BE49-F238E27FC236}">
                <a16:creationId xmlns:a16="http://schemas.microsoft.com/office/drawing/2014/main" id="{ECAC7AA8-5C55-06A9-3A18-6B49AA97DC63}"/>
              </a:ext>
            </a:extLst>
          </p:cNvPr>
          <p:cNvSpPr>
            <a:spLocks noGrp="1"/>
          </p:cNvSpPr>
          <p:nvPr>
            <p:ph type="body" sz="quarter" idx="10"/>
          </p:nvPr>
        </p:nvSpPr>
        <p:spPr/>
        <p:txBody>
          <a:bodyPr/>
          <a:lstStyle/>
          <a:p>
            <a:r>
              <a:rPr lang="en-US" dirty="0"/>
              <a:t>Sales Version</a:t>
            </a:r>
          </a:p>
        </p:txBody>
      </p:sp>
      <p:sp>
        <p:nvSpPr>
          <p:cNvPr id="4" name="Text Placeholder 3">
            <a:extLst>
              <a:ext uri="{FF2B5EF4-FFF2-40B4-BE49-F238E27FC236}">
                <a16:creationId xmlns:a16="http://schemas.microsoft.com/office/drawing/2014/main" id="{0434FD06-ECBE-23A8-F261-C8A03845242D}"/>
              </a:ext>
            </a:extLst>
          </p:cNvPr>
          <p:cNvSpPr>
            <a:spLocks noGrp="1"/>
          </p:cNvSpPr>
          <p:nvPr>
            <p:ph type="body" sz="quarter" idx="11"/>
          </p:nvPr>
        </p:nvSpPr>
        <p:spPr/>
        <p:txBody>
          <a:bodyPr/>
          <a:lstStyle/>
          <a:p>
            <a:r>
              <a:rPr lang="en-US" dirty="0"/>
              <a:t>September 2022</a:t>
            </a:r>
          </a:p>
        </p:txBody>
      </p:sp>
    </p:spTree>
    <p:extLst>
      <p:ext uri="{BB962C8B-B14F-4D97-AF65-F5344CB8AC3E}">
        <p14:creationId xmlns:p14="http://schemas.microsoft.com/office/powerpoint/2010/main" val="15433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AF8A-7EC5-1D43-E01F-2A251500C37F}"/>
              </a:ext>
            </a:extLst>
          </p:cNvPr>
          <p:cNvSpPr>
            <a:spLocks noGrp="1"/>
          </p:cNvSpPr>
          <p:nvPr>
            <p:ph type="title"/>
          </p:nvPr>
        </p:nvSpPr>
        <p:spPr/>
        <p:txBody>
          <a:bodyPr/>
          <a:lstStyle/>
          <a:p>
            <a:r>
              <a:rPr lang="en-US" dirty="0"/>
              <a:t>Additional Charges</a:t>
            </a:r>
          </a:p>
        </p:txBody>
      </p:sp>
      <p:graphicFrame>
        <p:nvGraphicFramePr>
          <p:cNvPr id="5" name="Table 5">
            <a:extLst>
              <a:ext uri="{FF2B5EF4-FFF2-40B4-BE49-F238E27FC236}">
                <a16:creationId xmlns:a16="http://schemas.microsoft.com/office/drawing/2014/main" id="{E77254AA-E58E-94A1-DC52-1DFC5ECF18BB}"/>
              </a:ext>
            </a:extLst>
          </p:cNvPr>
          <p:cNvGraphicFramePr>
            <a:graphicFrameLocks noGrp="1"/>
          </p:cNvGraphicFramePr>
          <p:nvPr/>
        </p:nvGraphicFramePr>
        <p:xfrm>
          <a:off x="1905000" y="1602740"/>
          <a:ext cx="9144000" cy="148336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238478749"/>
                    </a:ext>
                  </a:extLst>
                </a:gridCol>
                <a:gridCol w="2743200">
                  <a:extLst>
                    <a:ext uri="{9D8B030D-6E8A-4147-A177-3AD203B41FA5}">
                      <a16:colId xmlns:a16="http://schemas.microsoft.com/office/drawing/2014/main" val="3463795605"/>
                    </a:ext>
                  </a:extLst>
                </a:gridCol>
                <a:gridCol w="2743200">
                  <a:extLst>
                    <a:ext uri="{9D8B030D-6E8A-4147-A177-3AD203B41FA5}">
                      <a16:colId xmlns:a16="http://schemas.microsoft.com/office/drawing/2014/main" val="3876801025"/>
                    </a:ext>
                  </a:extLst>
                </a:gridCol>
              </a:tblGrid>
              <a:tr h="370840">
                <a:tc>
                  <a:txBody>
                    <a:bodyPr/>
                    <a:lstStyle/>
                    <a:p>
                      <a:pPr algn="l"/>
                      <a:r>
                        <a:rPr lang="en-US" dirty="0"/>
                        <a:t>Installation (per device)</a:t>
                      </a:r>
                    </a:p>
                  </a:txBody>
                  <a:tcPr/>
                </a:tc>
                <a:tc>
                  <a:txBody>
                    <a:bodyPr/>
                    <a:lstStyle/>
                    <a:p>
                      <a:pPr algn="ctr"/>
                      <a:r>
                        <a:rPr lang="en-US" dirty="0"/>
                        <a:t>Charge (one-time)</a:t>
                      </a:r>
                    </a:p>
                  </a:txBody>
                  <a:tcPr/>
                </a:tc>
                <a:tc>
                  <a:txBody>
                    <a:bodyPr/>
                    <a:lstStyle/>
                    <a:p>
                      <a:pPr algn="ctr"/>
                      <a:r>
                        <a:rPr lang="en-US" dirty="0"/>
                        <a:t>Amortized*</a:t>
                      </a:r>
                    </a:p>
                  </a:txBody>
                  <a:tcPr/>
                </a:tc>
                <a:extLst>
                  <a:ext uri="{0D108BD9-81ED-4DB2-BD59-A6C34878D82A}">
                    <a16:rowId xmlns:a16="http://schemas.microsoft.com/office/drawing/2014/main" val="3285939056"/>
                  </a:ext>
                </a:extLst>
              </a:tr>
              <a:tr h="370840">
                <a:tc>
                  <a:txBody>
                    <a:bodyPr/>
                    <a:lstStyle/>
                    <a:p>
                      <a:pPr algn="l" fontAlgn="b"/>
                      <a:r>
                        <a:rPr lang="en-US" sz="1600" b="0" i="0" u="none" strike="noStrike">
                          <a:solidFill>
                            <a:srgbClr val="000000"/>
                          </a:solidFill>
                          <a:effectLst/>
                          <a:latin typeface="+mn-lt"/>
                        </a:rPr>
                        <a:t>Standard Install (2-port) </a:t>
                      </a:r>
                    </a:p>
                  </a:txBody>
                  <a:tcPr anchor="b"/>
                </a:tc>
                <a:tc>
                  <a:txBody>
                    <a:bodyPr/>
                    <a:lstStyle/>
                    <a:p>
                      <a:pPr algn="ctr" fontAlgn="b"/>
                      <a:r>
                        <a:rPr lang="en-US" sz="1600" b="0" i="0" u="none" strike="noStrike">
                          <a:solidFill>
                            <a:srgbClr val="000000"/>
                          </a:solidFill>
                          <a:effectLst/>
                          <a:latin typeface="+mn-lt"/>
                        </a:rPr>
                        <a:t>$251.95</a:t>
                      </a:r>
                    </a:p>
                  </a:txBody>
                  <a:tcPr anchor="b"/>
                </a:tc>
                <a:tc>
                  <a:txBody>
                    <a:bodyPr/>
                    <a:lstStyle/>
                    <a:p>
                      <a:pPr algn="ctr" fontAlgn="b"/>
                      <a:r>
                        <a:rPr lang="en-US" sz="1600" b="0" i="0" u="none" strike="noStrike" dirty="0">
                          <a:solidFill>
                            <a:srgbClr val="000000"/>
                          </a:solidFill>
                          <a:effectLst/>
                          <a:latin typeface="+mn-lt"/>
                        </a:rPr>
                        <a:t>$7.00</a:t>
                      </a:r>
                    </a:p>
                  </a:txBody>
                  <a:tcPr anchor="b"/>
                </a:tc>
                <a:extLst>
                  <a:ext uri="{0D108BD9-81ED-4DB2-BD59-A6C34878D82A}">
                    <a16:rowId xmlns:a16="http://schemas.microsoft.com/office/drawing/2014/main" val="2346295473"/>
                  </a:ext>
                </a:extLst>
              </a:tr>
              <a:tr h="370840">
                <a:tc>
                  <a:txBody>
                    <a:bodyPr/>
                    <a:lstStyle/>
                    <a:p>
                      <a:pPr algn="l" fontAlgn="b"/>
                      <a:r>
                        <a:rPr lang="en-US" sz="1600" b="0" i="0" u="none" strike="noStrike">
                          <a:solidFill>
                            <a:srgbClr val="000000"/>
                          </a:solidFill>
                          <a:effectLst/>
                          <a:latin typeface="+mn-lt"/>
                        </a:rPr>
                        <a:t>Standard Install (4-Port)</a:t>
                      </a:r>
                    </a:p>
                  </a:txBody>
                  <a:tcPr anchor="b"/>
                </a:tc>
                <a:tc>
                  <a:txBody>
                    <a:bodyPr/>
                    <a:lstStyle/>
                    <a:p>
                      <a:pPr algn="ctr" fontAlgn="b"/>
                      <a:r>
                        <a:rPr lang="en-US" sz="1600" b="0" i="0" u="none" strike="noStrike">
                          <a:solidFill>
                            <a:srgbClr val="000000"/>
                          </a:solidFill>
                          <a:effectLst/>
                          <a:latin typeface="+mn-lt"/>
                        </a:rPr>
                        <a:t>$366.45</a:t>
                      </a:r>
                    </a:p>
                  </a:txBody>
                  <a:tcPr anchor="b"/>
                </a:tc>
                <a:tc>
                  <a:txBody>
                    <a:bodyPr/>
                    <a:lstStyle/>
                    <a:p>
                      <a:pPr algn="ctr" fontAlgn="b"/>
                      <a:r>
                        <a:rPr lang="en-US" sz="1600" b="0" i="0" u="none" strike="noStrike">
                          <a:solidFill>
                            <a:srgbClr val="000000"/>
                          </a:solidFill>
                          <a:effectLst/>
                          <a:latin typeface="+mn-lt"/>
                        </a:rPr>
                        <a:t>$10.18</a:t>
                      </a:r>
                    </a:p>
                  </a:txBody>
                  <a:tcPr anchor="b"/>
                </a:tc>
                <a:extLst>
                  <a:ext uri="{0D108BD9-81ED-4DB2-BD59-A6C34878D82A}">
                    <a16:rowId xmlns:a16="http://schemas.microsoft.com/office/drawing/2014/main" val="878556322"/>
                  </a:ext>
                </a:extLst>
              </a:tr>
              <a:tr h="370840">
                <a:tc>
                  <a:txBody>
                    <a:bodyPr/>
                    <a:lstStyle/>
                    <a:p>
                      <a:pPr algn="l" fontAlgn="b"/>
                      <a:r>
                        <a:rPr lang="en-US" sz="1600" b="0" i="0" u="none" strike="noStrike" dirty="0">
                          <a:solidFill>
                            <a:srgbClr val="000000"/>
                          </a:solidFill>
                          <a:effectLst/>
                          <a:latin typeface="+mn-lt"/>
                        </a:rPr>
                        <a:t>Standard Install (8-Port) </a:t>
                      </a:r>
                    </a:p>
                  </a:txBody>
                  <a:tcPr anchor="b"/>
                </a:tc>
                <a:tc>
                  <a:txBody>
                    <a:bodyPr/>
                    <a:lstStyle/>
                    <a:p>
                      <a:pPr algn="ctr" fontAlgn="b"/>
                      <a:r>
                        <a:rPr lang="en-US" sz="1600" b="0" i="0" u="none" strike="noStrike" dirty="0">
                          <a:solidFill>
                            <a:srgbClr val="000000"/>
                          </a:solidFill>
                          <a:effectLst/>
                          <a:latin typeface="+mn-lt"/>
                        </a:rPr>
                        <a:t>$595.55</a:t>
                      </a:r>
                    </a:p>
                  </a:txBody>
                  <a:tcPr anchor="b"/>
                </a:tc>
                <a:tc>
                  <a:txBody>
                    <a:bodyPr/>
                    <a:lstStyle/>
                    <a:p>
                      <a:pPr algn="ctr" fontAlgn="b"/>
                      <a:r>
                        <a:rPr lang="en-US" sz="1600" b="0" i="0" u="none" strike="noStrike" dirty="0">
                          <a:solidFill>
                            <a:srgbClr val="000000"/>
                          </a:solidFill>
                          <a:effectLst/>
                          <a:latin typeface="+mn-lt"/>
                        </a:rPr>
                        <a:t>$16.55</a:t>
                      </a:r>
                    </a:p>
                  </a:txBody>
                  <a:tcPr anchor="b"/>
                </a:tc>
                <a:extLst>
                  <a:ext uri="{0D108BD9-81ED-4DB2-BD59-A6C34878D82A}">
                    <a16:rowId xmlns:a16="http://schemas.microsoft.com/office/drawing/2014/main" val="1750061036"/>
                  </a:ext>
                </a:extLst>
              </a:tr>
            </a:tbl>
          </a:graphicData>
        </a:graphic>
      </p:graphicFrame>
      <p:graphicFrame>
        <p:nvGraphicFramePr>
          <p:cNvPr id="6" name="Table 5">
            <a:extLst>
              <a:ext uri="{FF2B5EF4-FFF2-40B4-BE49-F238E27FC236}">
                <a16:creationId xmlns:a16="http://schemas.microsoft.com/office/drawing/2014/main" id="{9971FC73-5327-46C3-E70E-AAD80AF7FA69}"/>
              </a:ext>
            </a:extLst>
          </p:cNvPr>
          <p:cNvGraphicFramePr>
            <a:graphicFrameLocks noGrp="1"/>
          </p:cNvGraphicFramePr>
          <p:nvPr/>
        </p:nvGraphicFramePr>
        <p:xfrm>
          <a:off x="1905000" y="3429000"/>
          <a:ext cx="6400800" cy="74168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238478749"/>
                    </a:ext>
                  </a:extLst>
                </a:gridCol>
                <a:gridCol w="2743200">
                  <a:extLst>
                    <a:ext uri="{9D8B030D-6E8A-4147-A177-3AD203B41FA5}">
                      <a16:colId xmlns:a16="http://schemas.microsoft.com/office/drawing/2014/main" val="3463795605"/>
                    </a:ext>
                  </a:extLst>
                </a:gridCol>
              </a:tblGrid>
              <a:tr h="370840">
                <a:tc>
                  <a:txBody>
                    <a:bodyPr/>
                    <a:lstStyle/>
                    <a:p>
                      <a:pPr algn="l"/>
                      <a:r>
                        <a:rPr lang="en-US" dirty="0"/>
                        <a:t>Optional Antenna Extension</a:t>
                      </a:r>
                    </a:p>
                  </a:txBody>
                  <a:tcPr/>
                </a:tc>
                <a:tc>
                  <a:txBody>
                    <a:bodyPr/>
                    <a:lstStyle/>
                    <a:p>
                      <a:pPr algn="ctr"/>
                      <a:r>
                        <a:rPr lang="en-US" dirty="0"/>
                        <a:t>Charge (one-time)</a:t>
                      </a:r>
                    </a:p>
                  </a:txBody>
                  <a:tcPr/>
                </a:tc>
                <a:extLst>
                  <a:ext uri="{0D108BD9-81ED-4DB2-BD59-A6C34878D82A}">
                    <a16:rowId xmlns:a16="http://schemas.microsoft.com/office/drawing/2014/main" val="3285939056"/>
                  </a:ext>
                </a:extLst>
              </a:tr>
              <a:tr h="370840">
                <a:tc>
                  <a:txBody>
                    <a:bodyPr/>
                    <a:lstStyle/>
                    <a:p>
                      <a:pPr algn="l" fontAlgn="b"/>
                      <a:r>
                        <a:rPr lang="en-US" sz="1600" b="0" i="0" u="none" strike="noStrike" dirty="0">
                          <a:solidFill>
                            <a:srgbClr val="000000"/>
                          </a:solidFill>
                          <a:effectLst/>
                          <a:latin typeface="+mn-lt"/>
                        </a:rPr>
                        <a:t>Antenna Extension Equipment</a:t>
                      </a:r>
                    </a:p>
                  </a:txBody>
                  <a:tcPr anchor="b"/>
                </a:tc>
                <a:tc>
                  <a:txBody>
                    <a:bodyPr/>
                    <a:lstStyle/>
                    <a:p>
                      <a:pPr algn="ctr" fontAlgn="b"/>
                      <a:r>
                        <a:rPr lang="en-US" sz="1600" b="0" i="0" u="none" strike="noStrike" dirty="0">
                          <a:solidFill>
                            <a:srgbClr val="000000"/>
                          </a:solidFill>
                          <a:effectLst/>
                          <a:latin typeface="+mn-lt"/>
                        </a:rPr>
                        <a:t>$229.95</a:t>
                      </a:r>
                    </a:p>
                  </a:txBody>
                  <a:tcPr anchor="b"/>
                </a:tc>
                <a:extLst>
                  <a:ext uri="{0D108BD9-81ED-4DB2-BD59-A6C34878D82A}">
                    <a16:rowId xmlns:a16="http://schemas.microsoft.com/office/drawing/2014/main" val="2346295473"/>
                  </a:ext>
                </a:extLst>
              </a:tr>
            </a:tbl>
          </a:graphicData>
        </a:graphic>
      </p:graphicFrame>
      <p:graphicFrame>
        <p:nvGraphicFramePr>
          <p:cNvPr id="8" name="Table 7">
            <a:extLst>
              <a:ext uri="{FF2B5EF4-FFF2-40B4-BE49-F238E27FC236}">
                <a16:creationId xmlns:a16="http://schemas.microsoft.com/office/drawing/2014/main" id="{0ACB3AE5-B60C-4ED6-AB6B-FF72BA81CF47}"/>
              </a:ext>
            </a:extLst>
          </p:cNvPr>
          <p:cNvGraphicFramePr>
            <a:graphicFrameLocks noGrp="1"/>
          </p:cNvGraphicFramePr>
          <p:nvPr/>
        </p:nvGraphicFramePr>
        <p:xfrm>
          <a:off x="1905000" y="4513580"/>
          <a:ext cx="6400800" cy="74168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1238478749"/>
                    </a:ext>
                  </a:extLst>
                </a:gridCol>
                <a:gridCol w="2743200">
                  <a:extLst>
                    <a:ext uri="{9D8B030D-6E8A-4147-A177-3AD203B41FA5}">
                      <a16:colId xmlns:a16="http://schemas.microsoft.com/office/drawing/2014/main" val="3463795605"/>
                    </a:ext>
                  </a:extLst>
                </a:gridCol>
              </a:tblGrid>
              <a:tr h="370840">
                <a:tc>
                  <a:txBody>
                    <a:bodyPr/>
                    <a:lstStyle/>
                    <a:p>
                      <a:pPr algn="l"/>
                      <a:r>
                        <a:rPr lang="en-US" dirty="0"/>
                        <a:t>Regulatory</a:t>
                      </a:r>
                    </a:p>
                  </a:txBody>
                  <a:tcPr/>
                </a:tc>
                <a:tc>
                  <a:txBody>
                    <a:bodyPr/>
                    <a:lstStyle/>
                    <a:p>
                      <a:pPr algn="ctr"/>
                      <a:r>
                        <a:rPr lang="en-US" dirty="0"/>
                        <a:t>Charge (monthly)*</a:t>
                      </a:r>
                    </a:p>
                  </a:txBody>
                  <a:tcPr/>
                </a:tc>
                <a:extLst>
                  <a:ext uri="{0D108BD9-81ED-4DB2-BD59-A6C34878D82A}">
                    <a16:rowId xmlns:a16="http://schemas.microsoft.com/office/drawing/2014/main" val="3285939056"/>
                  </a:ext>
                </a:extLst>
              </a:tr>
              <a:tr h="370840">
                <a:tc>
                  <a:txBody>
                    <a:bodyPr/>
                    <a:lstStyle/>
                    <a:p>
                      <a:pPr algn="l" fontAlgn="b"/>
                      <a:r>
                        <a:rPr lang="en-US" sz="1600" b="0" i="0" u="none" strike="noStrike" dirty="0">
                          <a:solidFill>
                            <a:srgbClr val="000000"/>
                          </a:solidFill>
                          <a:effectLst/>
                          <a:latin typeface="+mn-lt"/>
                        </a:rPr>
                        <a:t>VoIP Recovery Fee</a:t>
                      </a:r>
                    </a:p>
                  </a:txBody>
                  <a:tcPr anchor="b"/>
                </a:tc>
                <a:tc>
                  <a:txBody>
                    <a:bodyPr/>
                    <a:lstStyle/>
                    <a:p>
                      <a:pPr algn="ctr" fontAlgn="b"/>
                      <a:r>
                        <a:rPr lang="en-US" sz="1600" b="0" i="0" u="none" strike="noStrike" dirty="0">
                          <a:solidFill>
                            <a:srgbClr val="000000"/>
                          </a:solidFill>
                          <a:effectLst/>
                          <a:latin typeface="+mn-lt"/>
                        </a:rPr>
                        <a:t>$2.00</a:t>
                      </a:r>
                    </a:p>
                  </a:txBody>
                  <a:tcPr anchor="b"/>
                </a:tc>
                <a:extLst>
                  <a:ext uri="{0D108BD9-81ED-4DB2-BD59-A6C34878D82A}">
                    <a16:rowId xmlns:a16="http://schemas.microsoft.com/office/drawing/2014/main" val="2346295473"/>
                  </a:ext>
                </a:extLst>
              </a:tr>
            </a:tbl>
          </a:graphicData>
        </a:graphic>
      </p:graphicFrame>
      <p:sp>
        <p:nvSpPr>
          <p:cNvPr id="9" name="TextBox 8">
            <a:extLst>
              <a:ext uri="{FF2B5EF4-FFF2-40B4-BE49-F238E27FC236}">
                <a16:creationId xmlns:a16="http://schemas.microsoft.com/office/drawing/2014/main" id="{756E588F-B7BE-1C0B-D703-B04FF267C082}"/>
              </a:ext>
            </a:extLst>
          </p:cNvPr>
          <p:cNvSpPr txBox="1"/>
          <p:nvPr/>
        </p:nvSpPr>
        <p:spPr>
          <a:xfrm>
            <a:off x="9740900" y="5462265"/>
            <a:ext cx="2236834" cy="307777"/>
          </a:xfrm>
          <a:prstGeom prst="rect">
            <a:avLst/>
          </a:prstGeom>
          <a:noFill/>
        </p:spPr>
        <p:txBody>
          <a:bodyPr wrap="square" rtlCol="0">
            <a:spAutoFit/>
          </a:bodyPr>
          <a:lstStyle/>
          <a:p>
            <a:pPr algn="r"/>
            <a:r>
              <a:rPr lang="en-US" sz="1400" i="1" dirty="0"/>
              <a:t>* 3-year term only</a:t>
            </a:r>
          </a:p>
        </p:txBody>
      </p:sp>
      <p:sp>
        <p:nvSpPr>
          <p:cNvPr id="3" name="TextBox 2">
            <a:extLst>
              <a:ext uri="{FF2B5EF4-FFF2-40B4-BE49-F238E27FC236}">
                <a16:creationId xmlns:a16="http://schemas.microsoft.com/office/drawing/2014/main" id="{43ACA531-7792-2D30-7B31-84912E08BCF8}"/>
              </a:ext>
            </a:extLst>
          </p:cNvPr>
          <p:cNvSpPr txBox="1"/>
          <p:nvPr/>
        </p:nvSpPr>
        <p:spPr>
          <a:xfrm>
            <a:off x="8974526" y="3734521"/>
            <a:ext cx="2379273" cy="1323439"/>
          </a:xfrm>
          <a:prstGeom prst="rect">
            <a:avLst/>
          </a:prstGeom>
          <a:solidFill>
            <a:schemeClr val="accent1"/>
          </a:solidFill>
        </p:spPr>
        <p:txBody>
          <a:bodyPr wrap="square" rtlCol="0">
            <a:spAutoFit/>
          </a:bodyPr>
          <a:lstStyle/>
          <a:p>
            <a:pPr marL="174625" indent="-174625">
              <a:spcAft>
                <a:spcPts val="600"/>
              </a:spcAft>
              <a:buFont typeface="Arial" panose="020B0604020202020204" pitchFamily="34" charset="0"/>
              <a:buChar char="•"/>
            </a:pPr>
            <a:r>
              <a:rPr lang="en-US" sz="1400" dirty="0">
                <a:solidFill>
                  <a:schemeClr val="bg1"/>
                </a:solidFill>
                <a:latin typeface="+mj-lt"/>
              </a:rPr>
              <a:t>Turn-Key</a:t>
            </a:r>
            <a:endParaRPr lang="en-US" sz="1200" dirty="0">
              <a:solidFill>
                <a:schemeClr val="bg1"/>
              </a:solidFill>
              <a:latin typeface="+mj-lt"/>
            </a:endParaRPr>
          </a:p>
          <a:p>
            <a:pPr marL="174625" indent="-174625">
              <a:spcAft>
                <a:spcPts val="600"/>
              </a:spcAft>
              <a:buFont typeface="Arial" panose="020B0604020202020204" pitchFamily="34" charset="0"/>
              <a:buChar char="•"/>
            </a:pPr>
            <a:r>
              <a:rPr lang="en-US" sz="1400" dirty="0">
                <a:solidFill>
                  <a:schemeClr val="bg1"/>
                </a:solidFill>
                <a:latin typeface="+mj-lt"/>
              </a:rPr>
              <a:t>Order and MACH handles the rest</a:t>
            </a:r>
          </a:p>
          <a:p>
            <a:pPr marL="174625" indent="-174625">
              <a:spcAft>
                <a:spcPts val="600"/>
              </a:spcAft>
              <a:buFont typeface="Arial" panose="020B0604020202020204" pitchFamily="34" charset="0"/>
              <a:buChar char="•"/>
            </a:pPr>
            <a:r>
              <a:rPr lang="en-US" sz="1400" dirty="0">
                <a:solidFill>
                  <a:schemeClr val="bg1"/>
                </a:solidFill>
                <a:latin typeface="+mj-lt"/>
              </a:rPr>
              <a:t>MACH does the installation – not us.</a:t>
            </a:r>
          </a:p>
        </p:txBody>
      </p:sp>
    </p:spTree>
    <p:extLst>
      <p:ext uri="{BB962C8B-B14F-4D97-AF65-F5344CB8AC3E}">
        <p14:creationId xmlns:p14="http://schemas.microsoft.com/office/powerpoint/2010/main" val="2992251534"/>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D2770-D4DB-10D4-F159-7478F5CAE487}"/>
              </a:ext>
            </a:extLst>
          </p:cNvPr>
          <p:cNvSpPr>
            <a:spLocks noGrp="1"/>
          </p:cNvSpPr>
          <p:nvPr>
            <p:ph type="title"/>
          </p:nvPr>
        </p:nvSpPr>
        <p:spPr/>
        <p:txBody>
          <a:bodyPr/>
          <a:lstStyle/>
          <a:p>
            <a:r>
              <a:rPr lang="en-US" dirty="0"/>
              <a:t>4 Seat Pricing Scenarios</a:t>
            </a:r>
          </a:p>
        </p:txBody>
      </p:sp>
      <p:sp>
        <p:nvSpPr>
          <p:cNvPr id="3" name="Content Placeholder 2">
            <a:extLst>
              <a:ext uri="{FF2B5EF4-FFF2-40B4-BE49-F238E27FC236}">
                <a16:creationId xmlns:a16="http://schemas.microsoft.com/office/drawing/2014/main" id="{AEDC3D1C-DD13-F9CA-F11B-4B812123D302}"/>
              </a:ext>
            </a:extLst>
          </p:cNvPr>
          <p:cNvSpPr>
            <a:spLocks noGrp="1"/>
          </p:cNvSpPr>
          <p:nvPr>
            <p:ph idx="1"/>
          </p:nvPr>
        </p:nvSpPr>
        <p:spPr>
          <a:xfrm>
            <a:off x="236782" y="1233612"/>
            <a:ext cx="11321562" cy="4774952"/>
          </a:xfrm>
        </p:spPr>
        <p:txBody>
          <a:bodyPr/>
          <a:lstStyle/>
          <a:p>
            <a:r>
              <a:rPr lang="en-US" dirty="0">
                <a:solidFill>
                  <a:schemeClr val="accent4"/>
                </a:solidFill>
              </a:rPr>
              <a:t>No </a:t>
            </a:r>
            <a:r>
              <a:rPr lang="en-US" dirty="0" err="1">
                <a:solidFill>
                  <a:schemeClr val="accent4"/>
                </a:solidFill>
              </a:rPr>
              <a:t>CapEx</a:t>
            </a:r>
            <a:r>
              <a:rPr lang="en-US" dirty="0">
                <a:solidFill>
                  <a:schemeClr val="accent4"/>
                </a:solidFill>
              </a:rPr>
              <a:t> Example (Lease)</a:t>
            </a:r>
          </a:p>
        </p:txBody>
      </p:sp>
      <p:sp>
        <p:nvSpPr>
          <p:cNvPr id="4" name="Content Placeholder 3">
            <a:extLst>
              <a:ext uri="{FF2B5EF4-FFF2-40B4-BE49-F238E27FC236}">
                <a16:creationId xmlns:a16="http://schemas.microsoft.com/office/drawing/2014/main" id="{96C5A84E-A8BE-549B-D539-4ED8E25D95BF}"/>
              </a:ext>
            </a:extLst>
          </p:cNvPr>
          <p:cNvSpPr>
            <a:spLocks noGrp="1"/>
          </p:cNvSpPr>
          <p:nvPr>
            <p:ph sz="quarter" idx="4294967295"/>
          </p:nvPr>
        </p:nvSpPr>
        <p:spPr>
          <a:xfrm>
            <a:off x="6142180" y="1211138"/>
            <a:ext cx="5897562" cy="4413250"/>
          </a:xfrm>
        </p:spPr>
        <p:txBody>
          <a:bodyPr/>
          <a:lstStyle/>
          <a:p>
            <a:pPr>
              <a:buClr>
                <a:schemeClr val="accent1"/>
              </a:buClr>
            </a:pPr>
            <a:r>
              <a:rPr lang="en-US" sz="2000" dirty="0">
                <a:solidFill>
                  <a:schemeClr val="accent4"/>
                </a:solidFill>
              </a:rPr>
              <a:t>Equipment Purchase Example</a:t>
            </a:r>
          </a:p>
        </p:txBody>
      </p:sp>
      <p:pic>
        <p:nvPicPr>
          <p:cNvPr id="15" name="Picture 14" descr="Graphical user interface, text, application, email&#10;&#10;Description automatically generated">
            <a:extLst>
              <a:ext uri="{FF2B5EF4-FFF2-40B4-BE49-F238E27FC236}">
                <a16:creationId xmlns:a16="http://schemas.microsoft.com/office/drawing/2014/main" id="{856EBB2A-C8F4-A0B2-A259-70EC225691F5}"/>
              </a:ext>
            </a:extLst>
          </p:cNvPr>
          <p:cNvPicPr>
            <a:picLocks noChangeAspect="1"/>
          </p:cNvPicPr>
          <p:nvPr/>
        </p:nvPicPr>
        <p:blipFill>
          <a:blip r:embed="rId3"/>
          <a:stretch>
            <a:fillRect/>
          </a:stretch>
        </p:blipFill>
        <p:spPr>
          <a:xfrm>
            <a:off x="460716" y="2010855"/>
            <a:ext cx="5590913" cy="2590707"/>
          </a:xfrm>
          <a:prstGeom prst="rect">
            <a:avLst/>
          </a:prstGeom>
          <a:effectLst>
            <a:outerShdw blurRad="50800" dist="38100" dir="2700000" algn="tl" rotWithShape="0">
              <a:prstClr val="black">
                <a:alpha val="40000"/>
              </a:prstClr>
            </a:outerShdw>
          </a:effectLst>
        </p:spPr>
      </p:pic>
      <p:pic>
        <p:nvPicPr>
          <p:cNvPr id="16" name="Picture 15" descr="Graphical user interface, text, application, email&#10;&#10;Description automatically generated">
            <a:extLst>
              <a:ext uri="{FF2B5EF4-FFF2-40B4-BE49-F238E27FC236}">
                <a16:creationId xmlns:a16="http://schemas.microsoft.com/office/drawing/2014/main" id="{F3AEDB76-9BFA-E4C9-8B66-599CC9A3AE4A}"/>
              </a:ext>
            </a:extLst>
          </p:cNvPr>
          <p:cNvPicPr>
            <a:picLocks noChangeAspect="1"/>
          </p:cNvPicPr>
          <p:nvPr/>
        </p:nvPicPr>
        <p:blipFill>
          <a:blip r:embed="rId4"/>
          <a:stretch>
            <a:fillRect/>
          </a:stretch>
        </p:blipFill>
        <p:spPr>
          <a:xfrm>
            <a:off x="6317846" y="2010855"/>
            <a:ext cx="5537326" cy="25907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8419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2A912C-5FE4-DCBB-F351-1839279B66AB}"/>
              </a:ext>
            </a:extLst>
          </p:cNvPr>
          <p:cNvSpPr>
            <a:spLocks noGrp="1"/>
          </p:cNvSpPr>
          <p:nvPr>
            <p:ph type="title"/>
          </p:nvPr>
        </p:nvSpPr>
        <p:spPr/>
        <p:txBody>
          <a:bodyPr/>
          <a:lstStyle/>
          <a:p>
            <a:r>
              <a:rPr lang="en-US" dirty="0"/>
              <a:t>Use Cases</a:t>
            </a:r>
          </a:p>
        </p:txBody>
      </p:sp>
      <p:graphicFrame>
        <p:nvGraphicFramePr>
          <p:cNvPr id="5" name="Table 5">
            <a:extLst>
              <a:ext uri="{FF2B5EF4-FFF2-40B4-BE49-F238E27FC236}">
                <a16:creationId xmlns:a16="http://schemas.microsoft.com/office/drawing/2014/main" id="{8116ECBA-A8BF-0672-705D-9FAF0A9E132D}"/>
              </a:ext>
            </a:extLst>
          </p:cNvPr>
          <p:cNvGraphicFramePr>
            <a:graphicFrameLocks noGrp="1"/>
          </p:cNvGraphicFramePr>
          <p:nvPr>
            <p:extLst>
              <p:ext uri="{D42A27DB-BD31-4B8C-83A1-F6EECF244321}">
                <p14:modId xmlns:p14="http://schemas.microsoft.com/office/powerpoint/2010/main" val="2021069926"/>
              </p:ext>
            </p:extLst>
          </p:nvPr>
        </p:nvGraphicFramePr>
        <p:xfrm>
          <a:off x="1690914" y="1367439"/>
          <a:ext cx="8810172" cy="2590800"/>
        </p:xfrm>
        <a:graphic>
          <a:graphicData uri="http://schemas.openxmlformats.org/drawingml/2006/table">
            <a:tbl>
              <a:tblPr firstRow="1" bandRow="1">
                <a:tableStyleId>{5C22544A-7EE6-4342-B048-85BDC9FD1C3A}</a:tableStyleId>
              </a:tblPr>
              <a:tblGrid>
                <a:gridCol w="4405086">
                  <a:extLst>
                    <a:ext uri="{9D8B030D-6E8A-4147-A177-3AD203B41FA5}">
                      <a16:colId xmlns:a16="http://schemas.microsoft.com/office/drawing/2014/main" val="2496395978"/>
                    </a:ext>
                  </a:extLst>
                </a:gridCol>
                <a:gridCol w="4405086">
                  <a:extLst>
                    <a:ext uri="{9D8B030D-6E8A-4147-A177-3AD203B41FA5}">
                      <a16:colId xmlns:a16="http://schemas.microsoft.com/office/drawing/2014/main" val="3917027602"/>
                    </a:ext>
                  </a:extLst>
                </a:gridCol>
              </a:tblGrid>
              <a:tr h="370840">
                <a:tc>
                  <a:txBody>
                    <a:bodyPr/>
                    <a:lstStyle/>
                    <a:p>
                      <a:r>
                        <a:rPr lang="en-US" sz="2800" dirty="0"/>
                        <a:t>Allowed</a:t>
                      </a:r>
                    </a:p>
                  </a:txBody>
                  <a:tcPr/>
                </a:tc>
                <a:tc>
                  <a:txBody>
                    <a:bodyPr/>
                    <a:lstStyle/>
                    <a:p>
                      <a:r>
                        <a:rPr lang="en-US" sz="2800" dirty="0"/>
                        <a:t>Not Allowed</a:t>
                      </a:r>
                    </a:p>
                  </a:txBody>
                  <a:tcPr/>
                </a:tc>
                <a:extLst>
                  <a:ext uri="{0D108BD9-81ED-4DB2-BD59-A6C34878D82A}">
                    <a16:rowId xmlns:a16="http://schemas.microsoft.com/office/drawing/2014/main" val="1834783016"/>
                  </a:ext>
                </a:extLst>
              </a:tr>
              <a:tr h="370840">
                <a:tc>
                  <a:txBody>
                    <a:bodyPr/>
                    <a:lstStyle/>
                    <a:p>
                      <a:r>
                        <a:rPr lang="en-US" sz="2800" dirty="0"/>
                        <a:t>FLS</a:t>
                      </a:r>
                    </a:p>
                  </a:txBody>
                  <a:tcPr/>
                </a:tc>
                <a:tc>
                  <a:txBody>
                    <a:bodyPr/>
                    <a:lstStyle/>
                    <a:p>
                      <a:r>
                        <a:rPr lang="en-US" sz="2800" dirty="0"/>
                        <a:t>Voice lines</a:t>
                      </a:r>
                    </a:p>
                  </a:txBody>
                  <a:tcPr/>
                </a:tc>
                <a:extLst>
                  <a:ext uri="{0D108BD9-81ED-4DB2-BD59-A6C34878D82A}">
                    <a16:rowId xmlns:a16="http://schemas.microsoft.com/office/drawing/2014/main" val="1479526413"/>
                  </a:ext>
                </a:extLst>
              </a:tr>
              <a:tr h="370840">
                <a:tc>
                  <a:txBody>
                    <a:bodyPr/>
                    <a:lstStyle/>
                    <a:p>
                      <a:r>
                        <a:rPr lang="en-US" sz="2800" dirty="0"/>
                        <a:t>Fax</a:t>
                      </a:r>
                    </a:p>
                  </a:txBody>
                  <a:tcPr/>
                </a:tc>
                <a:tc>
                  <a:txBody>
                    <a:bodyPr/>
                    <a:lstStyle/>
                    <a:p>
                      <a:r>
                        <a:rPr lang="en-US" sz="2800" dirty="0"/>
                        <a:t>Lobby phone</a:t>
                      </a:r>
                    </a:p>
                  </a:txBody>
                  <a:tcPr/>
                </a:tc>
                <a:extLst>
                  <a:ext uri="{0D108BD9-81ED-4DB2-BD59-A6C34878D82A}">
                    <a16:rowId xmlns:a16="http://schemas.microsoft.com/office/drawing/2014/main" val="2478316589"/>
                  </a:ext>
                </a:extLst>
              </a:tr>
              <a:tr h="370840">
                <a:tc>
                  <a:txBody>
                    <a:bodyPr/>
                    <a:lstStyle/>
                    <a:p>
                      <a:r>
                        <a:rPr lang="en-US" sz="2800" dirty="0"/>
                        <a:t>Elevator</a:t>
                      </a:r>
                    </a:p>
                  </a:txBody>
                  <a:tcPr/>
                </a:tc>
                <a:tc>
                  <a:txBody>
                    <a:bodyPr/>
                    <a:lstStyle/>
                    <a:p>
                      <a:r>
                        <a:rPr lang="en-US" sz="2800" dirty="0"/>
                        <a:t>Push button at entrance</a:t>
                      </a:r>
                    </a:p>
                  </a:txBody>
                  <a:tcPr/>
                </a:tc>
                <a:extLst>
                  <a:ext uri="{0D108BD9-81ED-4DB2-BD59-A6C34878D82A}">
                    <a16:rowId xmlns:a16="http://schemas.microsoft.com/office/drawing/2014/main" val="2250055957"/>
                  </a:ext>
                </a:extLst>
              </a:tr>
              <a:tr h="370840">
                <a:tc>
                  <a:txBody>
                    <a:bodyPr/>
                    <a:lstStyle/>
                    <a:p>
                      <a:r>
                        <a:rPr lang="en-US" sz="2800" dirty="0"/>
                        <a:t>Pool phone</a:t>
                      </a:r>
                    </a:p>
                  </a:txBody>
                  <a:tcPr/>
                </a:tc>
                <a:tc>
                  <a:txBody>
                    <a:bodyPr/>
                    <a:lstStyle/>
                    <a:p>
                      <a:endParaRPr lang="en-US" sz="2800" dirty="0"/>
                    </a:p>
                  </a:txBody>
                  <a:tcPr/>
                </a:tc>
                <a:extLst>
                  <a:ext uri="{0D108BD9-81ED-4DB2-BD59-A6C34878D82A}">
                    <a16:rowId xmlns:a16="http://schemas.microsoft.com/office/drawing/2014/main" val="320757067"/>
                  </a:ext>
                </a:extLst>
              </a:tr>
            </a:tbl>
          </a:graphicData>
        </a:graphic>
      </p:graphicFrame>
      <p:pic>
        <p:nvPicPr>
          <p:cNvPr id="7" name="Picture 6">
            <a:extLst>
              <a:ext uri="{FF2B5EF4-FFF2-40B4-BE49-F238E27FC236}">
                <a16:creationId xmlns:a16="http://schemas.microsoft.com/office/drawing/2014/main" id="{6C405900-D03C-AC3C-8C02-88EBEA01D1B1}"/>
              </a:ext>
            </a:extLst>
          </p:cNvPr>
          <p:cNvPicPr>
            <a:picLocks noChangeAspect="1"/>
          </p:cNvPicPr>
          <p:nvPr/>
        </p:nvPicPr>
        <p:blipFill>
          <a:blip r:embed="rId4"/>
          <a:stretch>
            <a:fillRect/>
          </a:stretch>
        </p:blipFill>
        <p:spPr>
          <a:xfrm>
            <a:off x="7053506" y="4252720"/>
            <a:ext cx="1835313" cy="1638891"/>
          </a:xfrm>
          <a:prstGeom prst="rect">
            <a:avLst/>
          </a:prstGeom>
        </p:spPr>
      </p:pic>
      <p:sp>
        <p:nvSpPr>
          <p:cNvPr id="8" name="&quot;Not Allowed&quot; Symbol 7">
            <a:extLst>
              <a:ext uri="{FF2B5EF4-FFF2-40B4-BE49-F238E27FC236}">
                <a16:creationId xmlns:a16="http://schemas.microsoft.com/office/drawing/2014/main" id="{6404A6AA-43CA-6B53-4A74-666DD2A14429}"/>
              </a:ext>
            </a:extLst>
          </p:cNvPr>
          <p:cNvSpPr/>
          <p:nvPr/>
        </p:nvSpPr>
        <p:spPr>
          <a:xfrm>
            <a:off x="6979075" y="4136064"/>
            <a:ext cx="1962904" cy="1881963"/>
          </a:xfrm>
          <a:prstGeom prst="noSmoking">
            <a:avLst>
              <a:gd name="adj" fmla="val 675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descr="Bg-12 - Firelite Fire Alarm Pull Station (2 Pack) - - Amazon.com">
            <a:extLst>
              <a:ext uri="{FF2B5EF4-FFF2-40B4-BE49-F238E27FC236}">
                <a16:creationId xmlns:a16="http://schemas.microsoft.com/office/drawing/2014/main" id="{EA68778A-86FA-F778-9EA5-218FDBBC48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4709" y="4136064"/>
            <a:ext cx="1257299" cy="17075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12CFFF9-493E-5C21-EB60-6B67526FAAE5}"/>
              </a:ext>
            </a:extLst>
          </p:cNvPr>
          <p:cNvSpPr txBox="1"/>
          <p:nvPr/>
        </p:nvSpPr>
        <p:spPr>
          <a:xfrm>
            <a:off x="3661069" y="4610500"/>
            <a:ext cx="564578" cy="923330"/>
          </a:xfrm>
          <a:prstGeom prst="rect">
            <a:avLst/>
          </a:prstGeom>
          <a:noFill/>
        </p:spPr>
        <p:txBody>
          <a:bodyPr wrap="none" rtlCol="0">
            <a:spAutoFit/>
          </a:bodyPr>
          <a:lstStyle/>
          <a:p>
            <a:r>
              <a:rPr lang="en-US" sz="5400" b="1" dirty="0">
                <a:solidFill>
                  <a:srgbClr val="00B050"/>
                </a:solidFill>
                <a:effectLst>
                  <a:outerShdw blurRad="38100" dist="38100" dir="2700000" algn="tl">
                    <a:srgbClr val="000000">
                      <a:alpha val="43137"/>
                    </a:srgbClr>
                  </a:outerShdw>
                </a:effectLst>
                <a:latin typeface="+mj-lt"/>
              </a:rPr>
              <a:t>√</a:t>
            </a:r>
          </a:p>
        </p:txBody>
      </p:sp>
    </p:spTree>
    <p:extLst>
      <p:ext uri="{BB962C8B-B14F-4D97-AF65-F5344CB8AC3E}">
        <p14:creationId xmlns:p14="http://schemas.microsoft.com/office/powerpoint/2010/main" val="3931866654"/>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63D7CD-C812-4CF4-ADD0-DEEFEA1A5076}"/>
              </a:ext>
            </a:extLst>
          </p:cNvPr>
          <p:cNvSpPr>
            <a:spLocks noGrp="1"/>
          </p:cNvSpPr>
          <p:nvPr>
            <p:ph type="title"/>
          </p:nvPr>
        </p:nvSpPr>
        <p:spPr/>
        <p:txBody>
          <a:bodyPr/>
          <a:lstStyle/>
          <a:p>
            <a:r>
              <a:rPr lang="en-US" dirty="0"/>
              <a:t>Meeting Customer Needs</a:t>
            </a:r>
          </a:p>
        </p:txBody>
      </p:sp>
      <p:sp>
        <p:nvSpPr>
          <p:cNvPr id="2" name="Content Placeholder 1">
            <a:extLst>
              <a:ext uri="{FF2B5EF4-FFF2-40B4-BE49-F238E27FC236}">
                <a16:creationId xmlns:a16="http://schemas.microsoft.com/office/drawing/2014/main" id="{5FC4EC06-3A6E-413C-B934-249F1EB7E552}"/>
              </a:ext>
            </a:extLst>
          </p:cNvPr>
          <p:cNvSpPr>
            <a:spLocks noGrp="1"/>
          </p:cNvSpPr>
          <p:nvPr>
            <p:ph idx="1"/>
          </p:nvPr>
        </p:nvSpPr>
        <p:spPr>
          <a:xfrm>
            <a:off x="593481" y="1218522"/>
            <a:ext cx="10905792" cy="4774952"/>
          </a:xfrm>
        </p:spPr>
        <p:txBody>
          <a:bodyPr>
            <a:normAutofit fontScale="85000" lnSpcReduction="20000"/>
          </a:bodyPr>
          <a:lstStyle/>
          <a:p>
            <a:pPr>
              <a:lnSpc>
                <a:spcPct val="100000"/>
              </a:lnSpc>
            </a:pPr>
            <a:r>
              <a:rPr lang="en-US" sz="2200" b="1" dirty="0">
                <a:latin typeface="Open Sans"/>
              </a:rPr>
              <a:t>Applications</a:t>
            </a:r>
            <a:r>
              <a:rPr lang="en-US" sz="2200" dirty="0">
                <a:latin typeface="Open Sans"/>
              </a:rPr>
              <a:t>:</a:t>
            </a:r>
          </a:p>
          <a:p>
            <a:pPr lvl="1">
              <a:lnSpc>
                <a:spcPct val="100000"/>
              </a:lnSpc>
            </a:pPr>
            <a:r>
              <a:rPr lang="en-US" sz="2000" dirty="0">
                <a:latin typeface="Open Sans"/>
              </a:rPr>
              <a:t>Displacement of the LEC (price, coverage, capability).</a:t>
            </a:r>
          </a:p>
          <a:p>
            <a:pPr lvl="1">
              <a:lnSpc>
                <a:spcPct val="100000"/>
              </a:lnSpc>
              <a:spcAft>
                <a:spcPts val="1200"/>
              </a:spcAft>
            </a:pPr>
            <a:r>
              <a:rPr lang="en-US" sz="2000" dirty="0">
                <a:latin typeface="Open Sans"/>
              </a:rPr>
              <a:t>Compliment BullsEye’s VoIP offering, taking over lines traditionally left behind with the LEC (Fire, Safety, Elevator, Fax, etc.).</a:t>
            </a:r>
          </a:p>
          <a:p>
            <a:pPr>
              <a:lnSpc>
                <a:spcPct val="100000"/>
              </a:lnSpc>
            </a:pPr>
            <a:r>
              <a:rPr lang="en-US" sz="2200" b="1" dirty="0">
                <a:latin typeface="Open Sans"/>
              </a:rPr>
              <a:t>Available Options:</a:t>
            </a:r>
          </a:p>
          <a:p>
            <a:pPr lvl="1">
              <a:lnSpc>
                <a:spcPct val="100000"/>
              </a:lnSpc>
            </a:pPr>
            <a:r>
              <a:rPr lang="en-US" sz="2000" dirty="0">
                <a:latin typeface="Open Sans"/>
              </a:rPr>
              <a:t>BullsEye VoIP – Hosted or SIP, Plus...</a:t>
            </a:r>
          </a:p>
          <a:p>
            <a:pPr lvl="1">
              <a:lnSpc>
                <a:spcPct val="100000"/>
              </a:lnSpc>
              <a:spcAft>
                <a:spcPts val="1200"/>
              </a:spcAft>
            </a:pPr>
            <a:r>
              <a:rPr lang="en-US" sz="2000" b="1" dirty="0">
                <a:solidFill>
                  <a:schemeClr val="accent6"/>
                </a:solidFill>
                <a:latin typeface="Open Sans"/>
              </a:rPr>
              <a:t>POTS Replacement FLS</a:t>
            </a:r>
            <a:r>
              <a:rPr lang="en-US" sz="2000" dirty="0">
                <a:latin typeface="Open Sans"/>
              </a:rPr>
              <a:t>– no voice support</a:t>
            </a:r>
            <a:endParaRPr lang="en-US" sz="1800" dirty="0">
              <a:latin typeface="Open Sans"/>
            </a:endParaRPr>
          </a:p>
          <a:p>
            <a:pPr>
              <a:lnSpc>
                <a:spcPct val="100000"/>
              </a:lnSpc>
            </a:pPr>
            <a:r>
              <a:rPr lang="en-US" sz="2200" b="1" dirty="0">
                <a:latin typeface="Open Sans"/>
              </a:rPr>
              <a:t>Evaluation:</a:t>
            </a:r>
          </a:p>
          <a:p>
            <a:pPr lvl="1">
              <a:lnSpc>
                <a:spcPct val="100000"/>
              </a:lnSpc>
            </a:pPr>
            <a:r>
              <a:rPr lang="en-US" sz="2100" dirty="0">
                <a:latin typeface="Open Sans"/>
              </a:rPr>
              <a:t>Current POTS Costs – Local Lines, Usage, Regulatory.</a:t>
            </a:r>
          </a:p>
          <a:p>
            <a:pPr lvl="1">
              <a:lnSpc>
                <a:spcPct val="100000"/>
              </a:lnSpc>
            </a:pPr>
            <a:r>
              <a:rPr lang="en-US" sz="2100" dirty="0">
                <a:latin typeface="Open Sans"/>
              </a:rPr>
              <a:t>Price Volatility (future price changes).</a:t>
            </a:r>
          </a:p>
          <a:p>
            <a:pPr lvl="1">
              <a:lnSpc>
                <a:spcPct val="100000"/>
              </a:lnSpc>
            </a:pPr>
            <a:r>
              <a:rPr lang="en-US" sz="2100" dirty="0">
                <a:latin typeface="Open Sans"/>
              </a:rPr>
              <a:t>Access Method – Broadband, Wireless, Both.</a:t>
            </a:r>
          </a:p>
          <a:p>
            <a:pPr lvl="1">
              <a:lnSpc>
                <a:spcPct val="100000"/>
              </a:lnSpc>
            </a:pPr>
            <a:r>
              <a:rPr lang="en-US" sz="2100" dirty="0">
                <a:latin typeface="Open Sans"/>
              </a:rPr>
              <a:t>Technical Capabilities</a:t>
            </a:r>
          </a:p>
          <a:p>
            <a:pPr lvl="2">
              <a:lnSpc>
                <a:spcPct val="100000"/>
              </a:lnSpc>
              <a:buClr>
                <a:schemeClr val="accent6"/>
              </a:buClr>
            </a:pPr>
            <a:r>
              <a:rPr lang="en-US" sz="1900" dirty="0">
                <a:latin typeface="Open Sans"/>
              </a:rPr>
              <a:t>Difficulty with VoIP application.</a:t>
            </a:r>
          </a:p>
          <a:p>
            <a:pPr lvl="2">
              <a:lnSpc>
                <a:spcPct val="100000"/>
              </a:lnSpc>
              <a:buClr>
                <a:schemeClr val="accent6"/>
              </a:buClr>
            </a:pPr>
            <a:r>
              <a:rPr lang="en-US" sz="1900" dirty="0">
                <a:latin typeface="Open Sans"/>
              </a:rPr>
              <a:t>Copper Retirement, High-Cost Fiber.</a:t>
            </a:r>
          </a:p>
          <a:p>
            <a:pPr lvl="2">
              <a:lnSpc>
                <a:spcPct val="100000"/>
              </a:lnSpc>
              <a:buClr>
                <a:schemeClr val="accent6"/>
              </a:buClr>
            </a:pPr>
            <a:r>
              <a:rPr lang="en-US" sz="1900" dirty="0">
                <a:solidFill>
                  <a:srgbClr val="44546A"/>
                </a:solidFill>
                <a:latin typeface="Open Sans"/>
              </a:rPr>
              <a:t>RAY BAUMS Act compliant  – similar to BullsEye VoIP Solution. </a:t>
            </a:r>
          </a:p>
        </p:txBody>
      </p:sp>
    </p:spTree>
    <p:extLst>
      <p:ext uri="{BB962C8B-B14F-4D97-AF65-F5344CB8AC3E}">
        <p14:creationId xmlns:p14="http://schemas.microsoft.com/office/powerpoint/2010/main" val="33699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E1F86-0AF3-ACC1-45EB-4989D69826C3}"/>
              </a:ext>
            </a:extLst>
          </p:cNvPr>
          <p:cNvSpPr>
            <a:spLocks noGrp="1"/>
          </p:cNvSpPr>
          <p:nvPr>
            <p:ph type="title"/>
          </p:nvPr>
        </p:nvSpPr>
        <p:spPr/>
        <p:txBody>
          <a:bodyPr/>
          <a:lstStyle/>
          <a:p>
            <a:r>
              <a:rPr lang="en-US" dirty="0"/>
              <a:t>FLS POTS Replacement versus LINC (</a:t>
            </a:r>
            <a:r>
              <a:rPr lang="en-US" dirty="0" err="1"/>
              <a:t>CableCo</a:t>
            </a:r>
            <a:r>
              <a:rPr lang="en-US" dirty="0"/>
              <a:t> POTS)</a:t>
            </a:r>
          </a:p>
        </p:txBody>
      </p:sp>
      <p:sp>
        <p:nvSpPr>
          <p:cNvPr id="6" name="Content Placeholder 1">
            <a:extLst>
              <a:ext uri="{FF2B5EF4-FFF2-40B4-BE49-F238E27FC236}">
                <a16:creationId xmlns:a16="http://schemas.microsoft.com/office/drawing/2014/main" id="{88983F1A-BEE4-4CA6-8CB1-16ED0ECCE2F8}"/>
              </a:ext>
            </a:extLst>
          </p:cNvPr>
          <p:cNvSpPr>
            <a:spLocks noGrp="1"/>
          </p:cNvSpPr>
          <p:nvPr>
            <p:ph type="body" sz="quarter" idx="10"/>
          </p:nvPr>
        </p:nvSpPr>
        <p:spPr>
          <a:xfrm>
            <a:off x="5145088" y="1520825"/>
            <a:ext cx="6626225" cy="4548188"/>
          </a:xfrm>
        </p:spPr>
        <p:txBody>
          <a:bodyPr/>
          <a:lstStyle/>
          <a:p>
            <a:pPr>
              <a:lnSpc>
                <a:spcPct val="100000"/>
              </a:lnSpc>
              <a:spcBef>
                <a:spcPts val="0"/>
              </a:spcBef>
              <a:spcAft>
                <a:spcPts val="600"/>
              </a:spcAft>
            </a:pPr>
            <a:r>
              <a:rPr lang="en-US" dirty="0"/>
              <a:t>Underlying provider coverage may dictate which solution to lead with.</a:t>
            </a:r>
          </a:p>
          <a:p>
            <a:pPr lvl="1">
              <a:lnSpc>
                <a:spcPct val="100000"/>
              </a:lnSpc>
              <a:spcBef>
                <a:spcPts val="0"/>
              </a:spcBef>
              <a:spcAft>
                <a:spcPts val="1200"/>
              </a:spcAft>
            </a:pPr>
            <a:r>
              <a:rPr lang="en-US" dirty="0"/>
              <a:t>i.e., LTE coverage versus Spectrum/Comcast/Cox coverage</a:t>
            </a:r>
          </a:p>
          <a:p>
            <a:pPr>
              <a:lnSpc>
                <a:spcPct val="100000"/>
              </a:lnSpc>
              <a:spcBef>
                <a:spcPts val="0"/>
              </a:spcBef>
              <a:spcAft>
                <a:spcPts val="1200"/>
              </a:spcAft>
            </a:pPr>
            <a:r>
              <a:rPr lang="en-US" dirty="0"/>
              <a:t>LINC takes longer to deploy, due to qualifying/installing the service on the underlying provider’s network</a:t>
            </a:r>
          </a:p>
          <a:p>
            <a:pPr>
              <a:lnSpc>
                <a:spcPct val="100000"/>
              </a:lnSpc>
              <a:spcBef>
                <a:spcPts val="0"/>
              </a:spcBef>
              <a:spcAft>
                <a:spcPts val="1200"/>
              </a:spcAft>
            </a:pPr>
            <a:r>
              <a:rPr lang="en-US" dirty="0"/>
              <a:t>LINC – Not compliant with RAY BAUMS Act.</a:t>
            </a:r>
          </a:p>
          <a:p>
            <a:pPr>
              <a:lnSpc>
                <a:spcPct val="100000"/>
              </a:lnSpc>
              <a:spcBef>
                <a:spcPts val="0"/>
              </a:spcBef>
              <a:spcAft>
                <a:spcPts val="1200"/>
              </a:spcAft>
            </a:pPr>
            <a:r>
              <a:rPr lang="en-US" dirty="0"/>
              <a:t>Can more easily add lines under LINC versus FLS POTS Replacement.</a:t>
            </a:r>
          </a:p>
          <a:p>
            <a:pPr>
              <a:lnSpc>
                <a:spcPct val="100000"/>
              </a:lnSpc>
              <a:spcBef>
                <a:spcPts val="0"/>
              </a:spcBef>
              <a:spcAft>
                <a:spcPts val="1200"/>
              </a:spcAft>
            </a:pPr>
            <a:r>
              <a:rPr lang="en-US" dirty="0"/>
              <a:t>FLS POTS Replacement supports dual WAN connections for redundancy</a:t>
            </a:r>
          </a:p>
          <a:p>
            <a:pPr lvl="1">
              <a:lnSpc>
                <a:spcPct val="100000"/>
              </a:lnSpc>
              <a:spcBef>
                <a:spcPts val="0"/>
              </a:spcBef>
              <a:spcAft>
                <a:spcPts val="1200"/>
              </a:spcAft>
            </a:pPr>
            <a:r>
              <a:rPr lang="en-US" dirty="0"/>
              <a:t>If LINC goes down, it’s down.</a:t>
            </a:r>
          </a:p>
          <a:p>
            <a:endParaRPr lang="en-US" dirty="0"/>
          </a:p>
        </p:txBody>
      </p:sp>
    </p:spTree>
    <p:extLst>
      <p:ext uri="{BB962C8B-B14F-4D97-AF65-F5344CB8AC3E}">
        <p14:creationId xmlns:p14="http://schemas.microsoft.com/office/powerpoint/2010/main" val="1971356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A1F4C-CF44-4CF2-A68C-2BF308E248DA}"/>
              </a:ext>
            </a:extLst>
          </p:cNvPr>
          <p:cNvSpPr>
            <a:spLocks noGrp="1"/>
          </p:cNvSpPr>
          <p:nvPr>
            <p:ph type="title"/>
          </p:nvPr>
        </p:nvSpPr>
        <p:spPr/>
        <p:txBody>
          <a:bodyPr/>
          <a:lstStyle/>
          <a:p>
            <a:r>
              <a:rPr lang="en-US" dirty="0"/>
              <a:t>Market Comparisons</a:t>
            </a:r>
            <a:endParaRPr lang="en-US" dirty="0">
              <a:solidFill>
                <a:srgbClr val="FF0000"/>
              </a:solidFill>
            </a:endParaRPr>
          </a:p>
        </p:txBody>
      </p:sp>
      <p:sp>
        <p:nvSpPr>
          <p:cNvPr id="3" name="Content Placeholder 2">
            <a:extLst>
              <a:ext uri="{FF2B5EF4-FFF2-40B4-BE49-F238E27FC236}">
                <a16:creationId xmlns:a16="http://schemas.microsoft.com/office/drawing/2014/main" id="{655A6835-73E8-4642-AD27-0117F5D05970}"/>
              </a:ext>
            </a:extLst>
          </p:cNvPr>
          <p:cNvSpPr>
            <a:spLocks noGrp="1"/>
          </p:cNvSpPr>
          <p:nvPr>
            <p:ph idx="1"/>
          </p:nvPr>
        </p:nvSpPr>
        <p:spPr>
          <a:xfrm>
            <a:off x="314325" y="1389972"/>
            <a:ext cx="6324600" cy="4774952"/>
          </a:xfrm>
        </p:spPr>
        <p:txBody>
          <a:bodyPr numCol="1">
            <a:normAutofit/>
          </a:bodyPr>
          <a:lstStyle/>
          <a:p>
            <a:r>
              <a:rPr lang="en-US" sz="2400" dirty="0"/>
              <a:t>4 Seat 3yr. Term – Fire, Life, Safety</a:t>
            </a:r>
          </a:p>
          <a:p>
            <a:pPr lvl="1"/>
            <a:r>
              <a:rPr lang="en-US" sz="1800" dirty="0"/>
              <a:t>BullsEye – </a:t>
            </a:r>
            <a:r>
              <a:rPr lang="en-US" sz="1800" b="1" i="0" dirty="0">
                <a:solidFill>
                  <a:schemeClr val="accent6"/>
                </a:solidFill>
                <a:effectLst/>
                <a:latin typeface="Open Sans" panose="020B0606030504020204" pitchFamily="34" charset="0"/>
                <a:ea typeface="Open Sans" panose="020B0606030504020204" pitchFamily="34" charset="0"/>
                <a:cs typeface="Open Sans" panose="020B0606030504020204" pitchFamily="34" charset="0"/>
              </a:rPr>
              <a:t>POTS Replacement – FLS </a:t>
            </a:r>
            <a:r>
              <a:rPr lang="en-US" sz="1800" i="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(including install)</a:t>
            </a:r>
            <a:endParaRPr lang="en-US" sz="1800" dirty="0">
              <a:solidFill>
                <a:schemeClr val="accent4"/>
              </a:solidFill>
            </a:endParaRPr>
          </a:p>
          <a:p>
            <a:pPr lvl="2">
              <a:spcAft>
                <a:spcPts val="600"/>
              </a:spcAft>
            </a:pPr>
            <a:r>
              <a:rPr lang="en-US" sz="1800" dirty="0"/>
              <a:t>$43.01 per seat ($172.04 total solution)</a:t>
            </a:r>
          </a:p>
          <a:p>
            <a:pPr lvl="1"/>
            <a:r>
              <a:rPr lang="en-US" sz="1800" dirty="0"/>
              <a:t>Granite</a:t>
            </a:r>
          </a:p>
          <a:p>
            <a:pPr lvl="2"/>
            <a:r>
              <a:rPr lang="en-US" sz="1800" dirty="0"/>
              <a:t>$46.24 per seat ($184.96 total solution)</a:t>
            </a:r>
          </a:p>
          <a:p>
            <a:pPr lvl="1"/>
            <a:r>
              <a:rPr lang="en-US" sz="1800" dirty="0"/>
              <a:t>CSG</a:t>
            </a:r>
          </a:p>
          <a:p>
            <a:pPr lvl="2">
              <a:spcAft>
                <a:spcPts val="600"/>
              </a:spcAft>
            </a:pPr>
            <a:r>
              <a:rPr lang="en-US" sz="1600" dirty="0"/>
              <a:t>$49.95 per seat ($199.80 total solution)</a:t>
            </a:r>
          </a:p>
          <a:p>
            <a:pPr lvl="1"/>
            <a:r>
              <a:rPr lang="en-US" sz="1800" dirty="0" err="1"/>
              <a:t>MetTel</a:t>
            </a:r>
            <a:endParaRPr lang="en-US" sz="1800" dirty="0"/>
          </a:p>
          <a:p>
            <a:pPr lvl="2"/>
            <a:r>
              <a:rPr lang="en-US" sz="1600" dirty="0"/>
              <a:t>With Install MRC Included = $30.48 per seat ($121.90 total solution)</a:t>
            </a:r>
          </a:p>
        </p:txBody>
      </p:sp>
      <p:graphicFrame>
        <p:nvGraphicFramePr>
          <p:cNvPr id="4" name="Table 4">
            <a:extLst>
              <a:ext uri="{FF2B5EF4-FFF2-40B4-BE49-F238E27FC236}">
                <a16:creationId xmlns:a16="http://schemas.microsoft.com/office/drawing/2014/main" id="{421F4198-EF46-4620-A56C-4AE1A4C857EA}"/>
              </a:ext>
            </a:extLst>
          </p:cNvPr>
          <p:cNvGraphicFramePr>
            <a:graphicFrameLocks noGrp="1"/>
          </p:cNvGraphicFramePr>
          <p:nvPr>
            <p:extLst>
              <p:ext uri="{D42A27DB-BD31-4B8C-83A1-F6EECF244321}">
                <p14:modId xmlns:p14="http://schemas.microsoft.com/office/powerpoint/2010/main" val="423689600"/>
              </p:ext>
            </p:extLst>
          </p:nvPr>
        </p:nvGraphicFramePr>
        <p:xfrm>
          <a:off x="6816435" y="1267731"/>
          <a:ext cx="4470953" cy="2281582"/>
        </p:xfrm>
        <a:graphic>
          <a:graphicData uri="http://schemas.openxmlformats.org/drawingml/2006/table">
            <a:tbl>
              <a:tblPr firstRow="1" bandRow="1">
                <a:tableStyleId>{5C22544A-7EE6-4342-B048-85BDC9FD1C3A}</a:tableStyleId>
              </a:tblPr>
              <a:tblGrid>
                <a:gridCol w="1181716">
                  <a:extLst>
                    <a:ext uri="{9D8B030D-6E8A-4147-A177-3AD203B41FA5}">
                      <a16:colId xmlns:a16="http://schemas.microsoft.com/office/drawing/2014/main" val="2885902148"/>
                    </a:ext>
                  </a:extLst>
                </a:gridCol>
                <a:gridCol w="1396238">
                  <a:extLst>
                    <a:ext uri="{9D8B030D-6E8A-4147-A177-3AD203B41FA5}">
                      <a16:colId xmlns:a16="http://schemas.microsoft.com/office/drawing/2014/main" val="1042565550"/>
                    </a:ext>
                  </a:extLst>
                </a:gridCol>
                <a:gridCol w="1892999">
                  <a:extLst>
                    <a:ext uri="{9D8B030D-6E8A-4147-A177-3AD203B41FA5}">
                      <a16:colId xmlns:a16="http://schemas.microsoft.com/office/drawing/2014/main" val="2954426490"/>
                    </a:ext>
                  </a:extLst>
                </a:gridCol>
              </a:tblGrid>
              <a:tr h="640642">
                <a:tc>
                  <a:txBody>
                    <a:bodyPr/>
                    <a:lstStyle/>
                    <a:p>
                      <a:r>
                        <a:rPr lang="en-US" sz="1600" dirty="0"/>
                        <a:t>Company</a:t>
                      </a:r>
                    </a:p>
                  </a:txBody>
                  <a:tcPr/>
                </a:tc>
                <a:tc>
                  <a:txBody>
                    <a:bodyPr/>
                    <a:lstStyle/>
                    <a:p>
                      <a:r>
                        <a:rPr lang="en-US" sz="1600" dirty="0"/>
                        <a:t>Avg Seat MRC</a:t>
                      </a:r>
                    </a:p>
                  </a:txBody>
                  <a:tcPr/>
                </a:tc>
                <a:tc>
                  <a:txBody>
                    <a:bodyPr/>
                    <a:lstStyle/>
                    <a:p>
                      <a:r>
                        <a:rPr lang="en-US" sz="1600" dirty="0"/>
                        <a:t>Percent Difference</a:t>
                      </a:r>
                    </a:p>
                  </a:txBody>
                  <a:tcPr/>
                </a:tc>
                <a:extLst>
                  <a:ext uri="{0D108BD9-81ED-4DB2-BD59-A6C34878D82A}">
                    <a16:rowId xmlns:a16="http://schemas.microsoft.com/office/drawing/2014/main" val="4096583354"/>
                  </a:ext>
                </a:extLst>
              </a:tr>
              <a:tr h="410235">
                <a:tc>
                  <a:txBody>
                    <a:bodyPr/>
                    <a:lstStyle/>
                    <a:p>
                      <a:r>
                        <a:rPr lang="en-US" sz="1600" dirty="0"/>
                        <a:t>BullsEye</a:t>
                      </a:r>
                    </a:p>
                  </a:txBody>
                  <a:tcPr/>
                </a:tc>
                <a:tc>
                  <a:txBody>
                    <a:bodyPr/>
                    <a:lstStyle/>
                    <a:p>
                      <a:pPr algn="ctr"/>
                      <a:r>
                        <a:rPr lang="en-US" sz="1600" dirty="0"/>
                        <a:t>$ 43.01</a:t>
                      </a:r>
                    </a:p>
                  </a:txBody>
                  <a:tcPr/>
                </a:tc>
                <a:tc>
                  <a:txBody>
                    <a:bodyPr/>
                    <a:lstStyle/>
                    <a:p>
                      <a:pPr algn="ctr"/>
                      <a:r>
                        <a:rPr lang="en-US" sz="1600" dirty="0"/>
                        <a:t>--</a:t>
                      </a:r>
                    </a:p>
                  </a:txBody>
                  <a:tcPr/>
                </a:tc>
                <a:extLst>
                  <a:ext uri="{0D108BD9-81ED-4DB2-BD59-A6C34878D82A}">
                    <a16:rowId xmlns:a16="http://schemas.microsoft.com/office/drawing/2014/main" val="2562624017"/>
                  </a:ext>
                </a:extLst>
              </a:tr>
              <a:tr h="410235">
                <a:tc>
                  <a:txBody>
                    <a:bodyPr/>
                    <a:lstStyle/>
                    <a:p>
                      <a:r>
                        <a:rPr lang="en-US" sz="1600" dirty="0"/>
                        <a:t>Granite*</a:t>
                      </a:r>
                    </a:p>
                  </a:txBody>
                  <a:tcPr/>
                </a:tc>
                <a:tc>
                  <a:txBody>
                    <a:bodyPr/>
                    <a:lstStyle/>
                    <a:p>
                      <a:pPr algn="ctr"/>
                      <a:r>
                        <a:rPr lang="en-US" sz="1600" dirty="0"/>
                        <a:t>$ 46.24</a:t>
                      </a:r>
                    </a:p>
                  </a:txBody>
                  <a:tcPr/>
                </a:tc>
                <a:tc>
                  <a:txBody>
                    <a:bodyPr/>
                    <a:lstStyle/>
                    <a:p>
                      <a:pPr algn="ctr"/>
                      <a:r>
                        <a:rPr lang="en-US" sz="1600" dirty="0"/>
                        <a:t>6.98%</a:t>
                      </a:r>
                    </a:p>
                  </a:txBody>
                  <a:tcPr/>
                </a:tc>
                <a:extLst>
                  <a:ext uri="{0D108BD9-81ED-4DB2-BD59-A6C34878D82A}">
                    <a16:rowId xmlns:a16="http://schemas.microsoft.com/office/drawing/2014/main" val="2248587108"/>
                  </a:ext>
                </a:extLst>
              </a:tr>
              <a:tr h="410235">
                <a:tc>
                  <a:txBody>
                    <a:bodyPr/>
                    <a:lstStyle/>
                    <a:p>
                      <a:r>
                        <a:rPr lang="en-US" sz="1600" dirty="0"/>
                        <a:t>CSG*</a:t>
                      </a:r>
                    </a:p>
                  </a:txBody>
                  <a:tcPr/>
                </a:tc>
                <a:tc>
                  <a:txBody>
                    <a:bodyPr/>
                    <a:lstStyle/>
                    <a:p>
                      <a:pPr algn="ctr"/>
                      <a:r>
                        <a:rPr lang="en-US" sz="1600" dirty="0"/>
                        <a:t>$ 49.95</a:t>
                      </a:r>
                    </a:p>
                  </a:txBody>
                  <a:tcPr/>
                </a:tc>
                <a:tc>
                  <a:txBody>
                    <a:bodyPr/>
                    <a:lstStyle/>
                    <a:p>
                      <a:pPr algn="ctr"/>
                      <a:r>
                        <a:rPr lang="en-US" sz="1600" dirty="0"/>
                        <a:t>13.89%</a:t>
                      </a:r>
                    </a:p>
                  </a:txBody>
                  <a:tcPr/>
                </a:tc>
                <a:extLst>
                  <a:ext uri="{0D108BD9-81ED-4DB2-BD59-A6C34878D82A}">
                    <a16:rowId xmlns:a16="http://schemas.microsoft.com/office/drawing/2014/main" val="128010928"/>
                  </a:ext>
                </a:extLst>
              </a:tr>
              <a:tr h="410235">
                <a:tc>
                  <a:txBody>
                    <a:bodyPr/>
                    <a:lstStyle/>
                    <a:p>
                      <a:r>
                        <a:rPr lang="en-US" sz="1600" dirty="0" err="1"/>
                        <a:t>MetTel</a:t>
                      </a:r>
                      <a:r>
                        <a:rPr lang="en-US" sz="1600" dirty="0"/>
                        <a:t>*</a:t>
                      </a:r>
                    </a:p>
                  </a:txBody>
                  <a:tcPr/>
                </a:tc>
                <a:tc>
                  <a:txBody>
                    <a:bodyPr/>
                    <a:lstStyle/>
                    <a:p>
                      <a:pPr algn="ctr"/>
                      <a:r>
                        <a:rPr lang="en-US" sz="1600" dirty="0"/>
                        <a:t>$ 30.48</a:t>
                      </a:r>
                    </a:p>
                  </a:txBody>
                  <a:tcPr/>
                </a:tc>
                <a:tc>
                  <a:txBody>
                    <a:bodyPr/>
                    <a:lstStyle/>
                    <a:p>
                      <a:pPr algn="ctr"/>
                      <a:r>
                        <a:rPr lang="en-US" sz="1600" dirty="0"/>
                        <a:t>-29.14%</a:t>
                      </a:r>
                    </a:p>
                  </a:txBody>
                  <a:tcPr/>
                </a:tc>
                <a:extLst>
                  <a:ext uri="{0D108BD9-81ED-4DB2-BD59-A6C34878D82A}">
                    <a16:rowId xmlns:a16="http://schemas.microsoft.com/office/drawing/2014/main" val="2571055299"/>
                  </a:ext>
                </a:extLst>
              </a:tr>
            </a:tbl>
          </a:graphicData>
        </a:graphic>
      </p:graphicFrame>
      <p:sp>
        <p:nvSpPr>
          <p:cNvPr id="5" name="TextBox 4">
            <a:extLst>
              <a:ext uri="{FF2B5EF4-FFF2-40B4-BE49-F238E27FC236}">
                <a16:creationId xmlns:a16="http://schemas.microsoft.com/office/drawing/2014/main" id="{5BD22980-741B-4EB2-9450-7F735FEFBC1A}"/>
              </a:ext>
            </a:extLst>
          </p:cNvPr>
          <p:cNvSpPr txBox="1"/>
          <p:nvPr/>
        </p:nvSpPr>
        <p:spPr>
          <a:xfrm>
            <a:off x="6751121" y="3691104"/>
            <a:ext cx="5266708" cy="2215991"/>
          </a:xfrm>
          <a:prstGeom prst="rect">
            <a:avLst/>
          </a:prstGeom>
          <a:noFill/>
        </p:spPr>
        <p:txBody>
          <a:bodyPr wrap="square" rtlCol="0">
            <a:spAutoFit/>
          </a:bodyPr>
          <a:lstStyle/>
          <a:p>
            <a:r>
              <a:rPr lang="en-US" b="1" u="sng" dirty="0"/>
              <a:t>Important*</a:t>
            </a:r>
            <a:endParaRPr lang="en-US" dirty="0"/>
          </a:p>
          <a:p>
            <a:pPr marL="285750" indent="-285750">
              <a:buFont typeface="Arial" panose="020B0604020202020204" pitchFamily="34" charset="0"/>
              <a:buChar char="•"/>
            </a:pPr>
            <a:r>
              <a:rPr lang="en-US" sz="1400" b="1" dirty="0"/>
              <a:t>Granite:</a:t>
            </a:r>
            <a:r>
              <a:rPr lang="en-US" sz="1400" dirty="0"/>
              <a:t> Markets pricing less the install ($199).</a:t>
            </a:r>
          </a:p>
          <a:p>
            <a:pPr marL="285750" indent="-285750">
              <a:buFont typeface="Arial" panose="020B0604020202020204" pitchFamily="34" charset="0"/>
              <a:buChar char="•"/>
            </a:pPr>
            <a:r>
              <a:rPr lang="en-US" sz="1400" b="1" dirty="0"/>
              <a:t>CSG:</a:t>
            </a:r>
            <a:r>
              <a:rPr lang="en-US" sz="1400" dirty="0"/>
              <a:t> Markets pricing less the wireless plan.</a:t>
            </a:r>
            <a:endParaRPr lang="en-US" sz="1400" b="1" dirty="0"/>
          </a:p>
          <a:p>
            <a:pPr marL="285750" indent="-285750">
              <a:buFont typeface="Arial" panose="020B0604020202020204" pitchFamily="34" charset="0"/>
              <a:buChar char="•"/>
            </a:pPr>
            <a:r>
              <a:rPr lang="en-US" sz="1400" b="1" dirty="0" err="1"/>
              <a:t>MetTel</a:t>
            </a:r>
            <a:r>
              <a:rPr lang="en-US" sz="1400" b="1" dirty="0"/>
              <a:t>:</a:t>
            </a:r>
            <a:r>
              <a:rPr lang="en-US" sz="1400" dirty="0"/>
              <a:t> Includes install and site assessment in their MRCs.  Differences include: </a:t>
            </a:r>
            <a:r>
              <a:rPr lang="en-US" sz="1400" dirty="0" err="1"/>
              <a:t>Broadsoft</a:t>
            </a:r>
            <a:r>
              <a:rPr lang="en-US" sz="1400" dirty="0"/>
              <a:t> integration, latency tendencies, call set-up and usage.</a:t>
            </a:r>
          </a:p>
          <a:p>
            <a:pPr marL="285750" indent="-285750">
              <a:buFont typeface="Arial" panose="020B0604020202020204" pitchFamily="34" charset="0"/>
              <a:buChar char="•"/>
            </a:pPr>
            <a:endParaRPr lang="en-US" sz="800" dirty="0"/>
          </a:p>
          <a:p>
            <a:r>
              <a:rPr lang="en-US" sz="1400" b="1" dirty="0"/>
              <a:t>Note:  </a:t>
            </a:r>
            <a:r>
              <a:rPr lang="en-US" sz="1400" dirty="0"/>
              <a:t>Competitive intel is still limited, learning daily.  Will provide updated comparatives when available..  </a:t>
            </a:r>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502596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AB1FB376-2350-BA65-B79C-C68BCDA4DA81}"/>
              </a:ext>
            </a:extLst>
          </p:cNvPr>
          <p:cNvPicPr>
            <a:picLocks noChangeAspect="1"/>
          </p:cNvPicPr>
          <p:nvPr/>
        </p:nvPicPr>
        <p:blipFill>
          <a:blip r:embed="rId3"/>
          <a:stretch>
            <a:fillRect/>
          </a:stretch>
        </p:blipFill>
        <p:spPr>
          <a:xfrm>
            <a:off x="5858726" y="1380670"/>
            <a:ext cx="4972455" cy="4747074"/>
          </a:xfrm>
          <a:prstGeom prst="rect">
            <a:avLst/>
          </a:prstGeom>
        </p:spPr>
      </p:pic>
      <p:sp>
        <p:nvSpPr>
          <p:cNvPr id="2" name="Title 1">
            <a:extLst>
              <a:ext uri="{FF2B5EF4-FFF2-40B4-BE49-F238E27FC236}">
                <a16:creationId xmlns:a16="http://schemas.microsoft.com/office/drawing/2014/main" id="{1C3EC87A-1CEA-44BD-9D4C-83AA1121093E}"/>
              </a:ext>
            </a:extLst>
          </p:cNvPr>
          <p:cNvSpPr>
            <a:spLocks noGrp="1"/>
          </p:cNvSpPr>
          <p:nvPr>
            <p:ph type="title"/>
          </p:nvPr>
        </p:nvSpPr>
        <p:spPr/>
        <p:txBody>
          <a:bodyPr>
            <a:normAutofit/>
          </a:bodyPr>
          <a:lstStyle/>
          <a:p>
            <a:r>
              <a:rPr lang="en-US" dirty="0"/>
              <a:t>Quoting POTS Alternative - FLS</a:t>
            </a:r>
          </a:p>
        </p:txBody>
      </p:sp>
      <p:sp>
        <p:nvSpPr>
          <p:cNvPr id="9" name="TextBox 8">
            <a:extLst>
              <a:ext uri="{FF2B5EF4-FFF2-40B4-BE49-F238E27FC236}">
                <a16:creationId xmlns:a16="http://schemas.microsoft.com/office/drawing/2014/main" id="{CAD938BC-CC54-FAE6-FCF8-0A3DDE47C29D}"/>
              </a:ext>
            </a:extLst>
          </p:cNvPr>
          <p:cNvSpPr txBox="1"/>
          <p:nvPr/>
        </p:nvSpPr>
        <p:spPr>
          <a:xfrm>
            <a:off x="9224356" y="1892300"/>
            <a:ext cx="1485900" cy="830997"/>
          </a:xfrm>
          <a:prstGeom prst="rect">
            <a:avLst/>
          </a:prstGeom>
          <a:noFill/>
        </p:spPr>
        <p:txBody>
          <a:bodyPr wrap="square" rtlCol="0">
            <a:spAutoFit/>
          </a:bodyPr>
          <a:lstStyle/>
          <a:p>
            <a:r>
              <a:rPr lang="en-US" sz="1600" b="1" dirty="0">
                <a:solidFill>
                  <a:schemeClr val="accent6"/>
                </a:solidFill>
              </a:rPr>
              <a:t>Seat pricing under Lease or Buy</a:t>
            </a:r>
          </a:p>
        </p:txBody>
      </p:sp>
      <p:sp>
        <p:nvSpPr>
          <p:cNvPr id="11" name="TextBox 10">
            <a:extLst>
              <a:ext uri="{FF2B5EF4-FFF2-40B4-BE49-F238E27FC236}">
                <a16:creationId xmlns:a16="http://schemas.microsoft.com/office/drawing/2014/main" id="{4ED038E8-8634-D69B-3B2C-F8311FA2B74E}"/>
              </a:ext>
            </a:extLst>
          </p:cNvPr>
          <p:cNvSpPr txBox="1"/>
          <p:nvPr/>
        </p:nvSpPr>
        <p:spPr>
          <a:xfrm>
            <a:off x="3509865" y="4887492"/>
            <a:ext cx="2168727" cy="584775"/>
          </a:xfrm>
          <a:prstGeom prst="rect">
            <a:avLst/>
          </a:prstGeom>
          <a:noFill/>
        </p:spPr>
        <p:txBody>
          <a:bodyPr wrap="square" rtlCol="0">
            <a:spAutoFit/>
          </a:bodyPr>
          <a:lstStyle/>
          <a:p>
            <a:r>
              <a:rPr lang="en-US" sz="1600" b="1" dirty="0">
                <a:solidFill>
                  <a:schemeClr val="accent6"/>
                </a:solidFill>
              </a:rPr>
              <a:t>One-time Install Charge or Amortize</a:t>
            </a:r>
          </a:p>
        </p:txBody>
      </p:sp>
      <p:sp>
        <p:nvSpPr>
          <p:cNvPr id="13" name="Rectangle 12">
            <a:extLst>
              <a:ext uri="{FF2B5EF4-FFF2-40B4-BE49-F238E27FC236}">
                <a16:creationId xmlns:a16="http://schemas.microsoft.com/office/drawing/2014/main" id="{984A329B-E16C-DB88-3021-E698EBAEF7A6}"/>
              </a:ext>
            </a:extLst>
          </p:cNvPr>
          <p:cNvSpPr/>
          <p:nvPr/>
        </p:nvSpPr>
        <p:spPr>
          <a:xfrm>
            <a:off x="7584737" y="2056108"/>
            <a:ext cx="1533896" cy="36783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98812A1-5534-5932-C857-EE01B46EB0B8}"/>
              </a:ext>
            </a:extLst>
          </p:cNvPr>
          <p:cNvSpPr/>
          <p:nvPr/>
        </p:nvSpPr>
        <p:spPr>
          <a:xfrm>
            <a:off x="5940499" y="5141014"/>
            <a:ext cx="1615210" cy="183915"/>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109C9BE-F204-FA8C-21DE-02E80A117D29}"/>
              </a:ext>
            </a:extLst>
          </p:cNvPr>
          <p:cNvSpPr/>
          <p:nvPr/>
        </p:nvSpPr>
        <p:spPr>
          <a:xfrm>
            <a:off x="8387722" y="5341896"/>
            <a:ext cx="1849005" cy="188756"/>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30357070-76F1-2648-29B7-1F6C43C39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120" y="2800944"/>
            <a:ext cx="5205692" cy="668850"/>
          </a:xfrm>
          <a:prstGeom prst="rect">
            <a:avLst/>
          </a:prstGeom>
        </p:spPr>
      </p:pic>
      <p:sp>
        <p:nvSpPr>
          <p:cNvPr id="14" name="Ellipse 13">
            <a:extLst>
              <a:ext uri="{FF2B5EF4-FFF2-40B4-BE49-F238E27FC236}">
                <a16:creationId xmlns:a16="http://schemas.microsoft.com/office/drawing/2014/main" id="{99E57167-7A57-4E92-9ED2-BB5BACA88060}"/>
              </a:ext>
            </a:extLst>
          </p:cNvPr>
          <p:cNvSpPr/>
          <p:nvPr/>
        </p:nvSpPr>
        <p:spPr>
          <a:xfrm>
            <a:off x="5376174" y="1326659"/>
            <a:ext cx="2377440" cy="1097280"/>
          </a:xfrm>
          <a:prstGeom prst="ellipse">
            <a:avLst/>
          </a:prstGeom>
          <a:solidFill>
            <a:srgbClr val="33CCFF">
              <a:alpha val="5000"/>
            </a:srgbClr>
          </a:solidFill>
          <a:ln w="18000">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33CCFF"/>
              </a:solidFill>
            </a:endParaRPr>
          </a:p>
        </p:txBody>
      </p:sp>
      <p:sp>
        <p:nvSpPr>
          <p:cNvPr id="19" name="TextBox 18">
            <a:extLst>
              <a:ext uri="{FF2B5EF4-FFF2-40B4-BE49-F238E27FC236}">
                <a16:creationId xmlns:a16="http://schemas.microsoft.com/office/drawing/2014/main" id="{CF41C8DD-8E63-7C3D-C56A-59C877361B9A}"/>
              </a:ext>
            </a:extLst>
          </p:cNvPr>
          <p:cNvSpPr txBox="1"/>
          <p:nvPr/>
        </p:nvSpPr>
        <p:spPr>
          <a:xfrm>
            <a:off x="270164" y="1777608"/>
            <a:ext cx="4562670" cy="646331"/>
          </a:xfrm>
          <a:prstGeom prst="borderCallout1">
            <a:avLst>
              <a:gd name="adj1" fmla="val 44736"/>
              <a:gd name="adj2" fmla="val 99847"/>
              <a:gd name="adj3" fmla="val 24439"/>
              <a:gd name="adj4" fmla="val 111564"/>
            </a:avLst>
          </a:prstGeom>
          <a:noFill/>
          <a:ln>
            <a:solidFill>
              <a:schemeClr val="accent6"/>
            </a:solidFill>
          </a:ln>
        </p:spPr>
        <p:txBody>
          <a:bodyPr wrap="square" rtlCol="0">
            <a:spAutoFit/>
          </a:bodyPr>
          <a:lstStyle/>
          <a:p>
            <a:r>
              <a:rPr lang="en-US" dirty="0"/>
              <a:t>(This will be changing in BOSS as we move away from “be-” product branding)</a:t>
            </a:r>
          </a:p>
        </p:txBody>
      </p:sp>
    </p:spTree>
    <p:extLst>
      <p:ext uri="{BB962C8B-B14F-4D97-AF65-F5344CB8AC3E}">
        <p14:creationId xmlns:p14="http://schemas.microsoft.com/office/powerpoint/2010/main" val="744440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B16BDEE-BC68-7921-E5EE-F0F652EF143A}"/>
              </a:ext>
            </a:extLst>
          </p:cNvPr>
          <p:cNvSpPr>
            <a:spLocks noGrp="1"/>
          </p:cNvSpPr>
          <p:nvPr>
            <p:ph idx="1"/>
          </p:nvPr>
        </p:nvSpPr>
        <p:spPr>
          <a:xfrm>
            <a:off x="3820887" y="1254649"/>
            <a:ext cx="7532912" cy="4774952"/>
          </a:xfrm>
        </p:spPr>
        <p:txBody>
          <a:bodyPr/>
          <a:lstStyle/>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rPr>
              <a:t>It Is extremely critical that the information provided on the “Pre-Site Questionnaire / Build Sheet” be 100% accurate and confirmed with the customer</a:t>
            </a:r>
          </a:p>
          <a:p>
            <a:pPr marL="742950" lvl="1" indent="-285750">
              <a:spcBef>
                <a:spcPts val="0"/>
              </a:spcBef>
              <a:buFont typeface="Courier New" panose="02070309020205020404" pitchFamily="49" charset="0"/>
              <a:buChar char="o"/>
            </a:pPr>
            <a:r>
              <a:rPr lang="en-US" sz="1400" dirty="0">
                <a:effectLst/>
                <a:latin typeface="+mn-lt"/>
                <a:ea typeface="Times New Roman" panose="02020603050405020304" pitchFamily="18" charset="0"/>
              </a:rPr>
              <a:t>MACH does the installs and they do not have access to any information we do not give them</a:t>
            </a:r>
            <a:endParaRPr lang="en-US" sz="1400" dirty="0">
              <a:effectLst/>
              <a:latin typeface="+mn-lt"/>
              <a:ea typeface="Calibri" panose="020F0502020204030204" pitchFamily="34" charset="0"/>
            </a:endParaRPr>
          </a:p>
          <a:p>
            <a:pPr marL="742950" lvl="1" indent="-285750">
              <a:spcBef>
                <a:spcPts val="0"/>
              </a:spcBef>
              <a:buFont typeface="Courier New" panose="02070309020205020404" pitchFamily="49" charset="0"/>
              <a:buChar char="o"/>
            </a:pPr>
            <a:r>
              <a:rPr lang="en-US" sz="1400" dirty="0">
                <a:latin typeface="+mn-lt"/>
                <a:ea typeface="Times New Roman" panose="02020603050405020304" pitchFamily="18" charset="0"/>
              </a:rPr>
              <a:t>Y</a:t>
            </a:r>
            <a:r>
              <a:rPr lang="en-US" sz="1400" dirty="0">
                <a:effectLst/>
                <a:latin typeface="+mn-lt"/>
                <a:ea typeface="Times New Roman" panose="02020603050405020304" pitchFamily="18" charset="0"/>
              </a:rPr>
              <a:t>ou should NOT be completing this on your own. A Sales Engineer is required on all MACH orders, they can help you with the PSQ / BS and will create the SOW we submit to MACH</a:t>
            </a:r>
            <a:endParaRPr lang="en-US" sz="1400" dirty="0">
              <a:effectLst/>
              <a:latin typeface="+mn-lt"/>
              <a:ea typeface="Calibri" panose="020F0502020204030204" pitchFamily="34" charset="0"/>
            </a:endParaRPr>
          </a:p>
          <a:p>
            <a:pPr marL="742950" lvl="1" indent="-285750">
              <a:spcBef>
                <a:spcPts val="0"/>
              </a:spcBef>
              <a:buFont typeface="Courier New" panose="02070309020205020404" pitchFamily="49" charset="0"/>
              <a:buChar char="o"/>
            </a:pPr>
            <a:r>
              <a:rPr lang="en-US" sz="1400" dirty="0">
                <a:effectLst/>
                <a:latin typeface="+mn-lt"/>
                <a:ea typeface="Times New Roman" panose="02020603050405020304" pitchFamily="18" charset="0"/>
              </a:rPr>
              <a:t>Take an extra day or two to get the correct information up front to prevent long delays and re-quoting down the line</a:t>
            </a:r>
            <a:endParaRPr lang="en-US" sz="1400" dirty="0">
              <a:effectLst/>
              <a:latin typeface="+mn-l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mn-lt"/>
                <a:ea typeface="Times New Roman" panose="02020603050405020304" pitchFamily="18" charset="0"/>
              </a:rPr>
              <a:t>Failure to have correct info will result in failed deployment and additional installation cost to the customer as well as order delays</a:t>
            </a:r>
            <a:endParaRPr lang="en-US" sz="1400" dirty="0">
              <a:effectLst/>
              <a:latin typeface="+mn-l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rPr>
              <a:t>Any changes to the order once MACH technician is on-site (adding lines, removing lines) will result in deployment failure and RTS for re-quote, as well as additional install costs and order delays</a:t>
            </a:r>
            <a:endParaRPr lang="en-US" sz="1400" dirty="0">
              <a:effectLst/>
              <a:latin typeface="+mn-l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rPr>
              <a:t>If a customer is unsure about the number of lines, fire / alarm panel type or any other required info on the PSQ / BS, it is suggested that a </a:t>
            </a:r>
            <a:r>
              <a:rPr lang="en-US" sz="1400" dirty="0" err="1">
                <a:effectLst/>
                <a:latin typeface="+mn-lt"/>
                <a:ea typeface="Times New Roman" panose="02020603050405020304" pitchFamily="18" charset="0"/>
              </a:rPr>
              <a:t>TSaaS</a:t>
            </a:r>
            <a:r>
              <a:rPr lang="en-US" sz="1400" dirty="0">
                <a:effectLst/>
                <a:latin typeface="+mn-lt"/>
                <a:ea typeface="Times New Roman" panose="02020603050405020304" pitchFamily="18" charset="0"/>
              </a:rPr>
              <a:t> site survey be ordered so the </a:t>
            </a:r>
            <a:r>
              <a:rPr lang="en-US" sz="1400" dirty="0" err="1">
                <a:effectLst/>
                <a:latin typeface="+mn-lt"/>
                <a:ea typeface="Times New Roman" panose="02020603050405020304" pitchFamily="18" charset="0"/>
              </a:rPr>
              <a:t>TSaaS</a:t>
            </a:r>
            <a:r>
              <a:rPr lang="en-US" sz="1400" dirty="0">
                <a:effectLst/>
                <a:latin typeface="+mn-lt"/>
                <a:ea typeface="Times New Roman" panose="02020603050405020304" pitchFamily="18" charset="0"/>
              </a:rPr>
              <a:t> tech can confirm the info on the PSQ / BS  before MACH deploys</a:t>
            </a:r>
            <a:endParaRPr lang="en-US" sz="1400" dirty="0">
              <a:effectLst/>
              <a:latin typeface="+mn-l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rPr>
              <a:t>Any RTS for incorrect information or line counts will result in the customer paying for the failed deployment and will require re-quoting in BOSS.</a:t>
            </a:r>
            <a:endParaRPr lang="en-US" sz="1400" dirty="0">
              <a:effectLst/>
              <a:latin typeface="+mn-l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mn-lt"/>
                <a:ea typeface="Times New Roman" panose="02020603050405020304" pitchFamily="18" charset="0"/>
              </a:rPr>
              <a:t>This will cause significate order delays as well</a:t>
            </a:r>
            <a:endParaRPr lang="en-US" sz="1400" dirty="0">
              <a:effectLst/>
              <a:latin typeface="+mn-l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400" dirty="0">
                <a:effectLst/>
                <a:latin typeface="+mn-lt"/>
                <a:ea typeface="Times New Roman" panose="02020603050405020304" pitchFamily="18" charset="0"/>
              </a:rPr>
              <a:t>During Lean Launch ~85% of orders had on-site changes and while we were able to pivot in the LL environment, we will not be able to in general release, orders will be failed and RTS for requoting, re-submission to MACH, and additional site visits</a:t>
            </a:r>
            <a:endParaRPr lang="en-US" sz="1400" dirty="0">
              <a:effectLst/>
              <a:latin typeface="+mn-lt"/>
              <a:ea typeface="Calibri" panose="020F0502020204030204" pitchFamily="34" charset="0"/>
            </a:endParaRPr>
          </a:p>
        </p:txBody>
      </p:sp>
      <p:sp>
        <p:nvSpPr>
          <p:cNvPr id="4" name="Title 3">
            <a:extLst>
              <a:ext uri="{FF2B5EF4-FFF2-40B4-BE49-F238E27FC236}">
                <a16:creationId xmlns:a16="http://schemas.microsoft.com/office/drawing/2014/main" id="{92D747D8-59F5-2445-53DB-61FCCD8997DC}"/>
              </a:ext>
            </a:extLst>
          </p:cNvPr>
          <p:cNvSpPr>
            <a:spLocks noGrp="1"/>
          </p:cNvSpPr>
          <p:nvPr>
            <p:ph type="title"/>
          </p:nvPr>
        </p:nvSpPr>
        <p:spPr/>
        <p:txBody>
          <a:bodyPr/>
          <a:lstStyle/>
          <a:p>
            <a:r>
              <a:rPr lang="en-US" dirty="0"/>
              <a:t>Important Points</a:t>
            </a:r>
          </a:p>
        </p:txBody>
      </p:sp>
      <p:pic>
        <p:nvPicPr>
          <p:cNvPr id="1026" name="Picture 2" descr="CAT 2019 - Important points to remember on exam day">
            <a:extLst>
              <a:ext uri="{FF2B5EF4-FFF2-40B4-BE49-F238E27FC236}">
                <a16:creationId xmlns:a16="http://schemas.microsoft.com/office/drawing/2014/main" id="{EF3EDD18-F686-979D-E034-7660F4243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49" y="2640421"/>
            <a:ext cx="3242676" cy="162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03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888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DA335D-C8AC-08B3-5579-F9D94FC5B4B2}"/>
              </a:ext>
            </a:extLst>
          </p:cNvPr>
          <p:cNvSpPr>
            <a:spLocks noGrp="1"/>
          </p:cNvSpPr>
          <p:nvPr>
            <p:ph type="body" sz="quarter" idx="10"/>
          </p:nvPr>
        </p:nvSpPr>
        <p:spPr>
          <a:xfrm>
            <a:off x="5144656" y="1521102"/>
            <a:ext cx="6626912" cy="4291869"/>
          </a:xfrm>
        </p:spPr>
        <p:txBody>
          <a:bodyPr/>
          <a:lstStyle/>
          <a:p>
            <a:r>
              <a:rPr lang="en-US" dirty="0"/>
              <a:t>POTS Replacement for Today’s Business</a:t>
            </a:r>
          </a:p>
          <a:p>
            <a:r>
              <a:rPr lang="en-US" dirty="0"/>
              <a:t>Features and Benefits</a:t>
            </a:r>
          </a:p>
          <a:p>
            <a:r>
              <a:rPr lang="en-US" dirty="0"/>
              <a:t>What’s Included?</a:t>
            </a:r>
          </a:p>
          <a:p>
            <a:r>
              <a:rPr lang="en-US" dirty="0"/>
              <a:t>Business Rules</a:t>
            </a:r>
          </a:p>
          <a:p>
            <a:r>
              <a:rPr lang="en-US" dirty="0"/>
              <a:t>SPIFFs</a:t>
            </a:r>
          </a:p>
          <a:p>
            <a:r>
              <a:rPr lang="en-US" dirty="0"/>
              <a:t>How to sell POTS Replacement for FLS</a:t>
            </a:r>
          </a:p>
          <a:p>
            <a:r>
              <a:rPr lang="en-US" dirty="0"/>
              <a:t>Market Comparisons</a:t>
            </a:r>
          </a:p>
          <a:p>
            <a:r>
              <a:rPr lang="en-US" dirty="0"/>
              <a:t>Quoting POTS Replacement for FLS </a:t>
            </a:r>
          </a:p>
        </p:txBody>
      </p:sp>
      <p:sp>
        <p:nvSpPr>
          <p:cNvPr id="3" name="Title 2">
            <a:extLst>
              <a:ext uri="{FF2B5EF4-FFF2-40B4-BE49-F238E27FC236}">
                <a16:creationId xmlns:a16="http://schemas.microsoft.com/office/drawing/2014/main" id="{1A9FB63C-E30B-F999-8B9B-2C0307E9142B}"/>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488073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EE309E-A3C6-4DE4-840C-D2DABF435B23}"/>
              </a:ext>
            </a:extLst>
          </p:cNvPr>
          <p:cNvSpPr>
            <a:spLocks noGrp="1"/>
          </p:cNvSpPr>
          <p:nvPr>
            <p:ph type="title"/>
          </p:nvPr>
        </p:nvSpPr>
        <p:spPr/>
        <p:txBody>
          <a:bodyPr>
            <a:normAutofit/>
          </a:bodyPr>
          <a:lstStyle/>
          <a:p>
            <a:r>
              <a:rPr lang="en-US" i="0" dirty="0">
                <a:effectLst/>
                <a:latin typeface="Open Sans" panose="020B0606030504020204" pitchFamily="34" charset="0"/>
                <a:ea typeface="Open Sans" panose="020B0606030504020204" pitchFamily="34" charset="0"/>
                <a:cs typeface="Open Sans" panose="020B0606030504020204" pitchFamily="34" charset="0"/>
              </a:rPr>
              <a:t>POTS Replacement</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1969E08A-7EBA-4836-981C-FCCFA58B06ED}"/>
              </a:ext>
            </a:extLst>
          </p:cNvPr>
          <p:cNvSpPr txBox="1"/>
          <p:nvPr/>
        </p:nvSpPr>
        <p:spPr>
          <a:xfrm>
            <a:off x="1057608" y="1892490"/>
            <a:ext cx="9403414" cy="1754326"/>
          </a:xfrm>
          <a:prstGeom prst="rect">
            <a:avLst/>
          </a:prstGeom>
          <a:noFill/>
        </p:spPr>
        <p:txBody>
          <a:bodyPr wrap="square">
            <a:spAutoFit/>
          </a:bodyPr>
          <a:lstStyle/>
          <a:p>
            <a:pPr algn="ctr" fontAlgn="base"/>
            <a:r>
              <a:rPr lang="en-US" b="1" i="0" dirty="0">
                <a:solidFill>
                  <a:schemeClr val="accent4"/>
                </a:solidFill>
                <a:effectLst/>
                <a:latin typeface="Open Sans" panose="020B0606030504020204" pitchFamily="34" charset="0"/>
                <a:ea typeface="Open Sans" panose="020B0606030504020204" pitchFamily="34" charset="0"/>
                <a:cs typeface="Open Sans" panose="020B0606030504020204" pitchFamily="34" charset="0"/>
              </a:rPr>
              <a:t>Companies trying to mitigate the impact of FCC regulation, and experience significant cost savings are making a move to our POTS Replacement.</a:t>
            </a:r>
          </a:p>
          <a:p>
            <a:pPr algn="ctr" fontAlgn="base"/>
            <a:endParaRPr lang="en-US" b="1"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pPr algn="ctr" fontAlgn="base"/>
            <a:r>
              <a:rPr lang="en-US"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Enable your existing Fire, Life &amp; Safety (FLS) lines &amp; equipment to</a:t>
            </a:r>
            <a:br>
              <a:rPr lang="en-US" b="0" i="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br>
            <a:r>
              <a:rPr lang="en-US"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communicate via IP and cellular networks with our POTS Replacement solution.</a:t>
            </a:r>
            <a:endParaRPr lang="en-US" b="0" i="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p>
            <a:pPr algn="ctr" fontAlgn="base"/>
            <a:endParaRPr lang="en-US" b="0" i="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4E1DE28D-B76A-BC6D-628E-B81B86DF6398}"/>
              </a:ext>
            </a:extLst>
          </p:cNvPr>
          <p:cNvPicPr>
            <a:picLocks noChangeAspect="1"/>
          </p:cNvPicPr>
          <p:nvPr/>
        </p:nvPicPr>
        <p:blipFill rotWithShape="1">
          <a:blip r:embed="rId3"/>
          <a:srcRect t="4029" b="1"/>
          <a:stretch/>
        </p:blipFill>
        <p:spPr>
          <a:xfrm>
            <a:off x="3585290" y="4368351"/>
            <a:ext cx="4086795" cy="7953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0562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3DFC-4F54-46B9-83F6-F4C8551C3FBB}"/>
              </a:ext>
            </a:extLst>
          </p:cNvPr>
          <p:cNvSpPr>
            <a:spLocks noGrp="1"/>
          </p:cNvSpPr>
          <p:nvPr>
            <p:ph type="title"/>
          </p:nvPr>
        </p:nvSpPr>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a:t>
            </a:r>
            <a:r>
              <a:rPr lang="en-US" i="0" dirty="0">
                <a:effectLst/>
                <a:latin typeface="Open Sans" panose="020B0606030504020204" pitchFamily="34" charset="0"/>
                <a:ea typeface="Open Sans" panose="020B0606030504020204" pitchFamily="34" charset="0"/>
                <a:cs typeface="Open Sans" panose="020B0606030504020204" pitchFamily="34" charset="0"/>
              </a:rPr>
              <a:t>entral Office in a Box</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3">
            <a:extLst>
              <a:ext uri="{FF2B5EF4-FFF2-40B4-BE49-F238E27FC236}">
                <a16:creationId xmlns:a16="http://schemas.microsoft.com/office/drawing/2014/main" id="{BD6ADA0D-CC9B-44D5-956B-9EAD9C0A2A12}"/>
              </a:ext>
            </a:extLst>
          </p:cNvPr>
          <p:cNvSpPr>
            <a:spLocks noGrp="1"/>
          </p:cNvSpPr>
          <p:nvPr>
            <p:ph idx="1"/>
          </p:nvPr>
        </p:nvSpPr>
        <p:spPr>
          <a:xfrm>
            <a:off x="764931" y="1586204"/>
            <a:ext cx="7250065" cy="4578720"/>
          </a:xfrm>
          <a:prstGeom prst="rect">
            <a:avLst/>
          </a:prstGeom>
        </p:spPr>
        <p:txBody>
          <a:bodyPr vert="horz" lIns="91440" tIns="45720" rIns="91440" bIns="45720" numCol="1" spcCol="914400" rtlCol="0">
            <a:normAutofit/>
          </a:bodyPr>
          <a:lstStyle>
            <a:lvl1pPr marL="0" indent="0" algn="l" defTabSz="914400" rtl="0" eaLnBrk="1" latinLnBrk="0" hangingPunct="1">
              <a:lnSpc>
                <a:spcPct val="90000"/>
              </a:lnSpc>
              <a:spcBef>
                <a:spcPts val="1000"/>
              </a:spcBef>
              <a:buClr>
                <a:schemeClr val="accent3"/>
              </a:buClr>
              <a:buFontTx/>
              <a:buNone/>
              <a:defRPr sz="2000" b="0" i="0" kern="1200">
                <a:solidFill>
                  <a:schemeClr val="accent4"/>
                </a:solidFill>
                <a:latin typeface="+mj-lt"/>
                <a:ea typeface="Open Sans" charset="0"/>
                <a:cs typeface="Open Sans" charset="0"/>
              </a:defRPr>
            </a:lvl1pPr>
            <a:lvl2pPr marL="685800" indent="-228600" algn="l" defTabSz="914400" rtl="0" eaLnBrk="1" latinLnBrk="0" hangingPunct="1">
              <a:lnSpc>
                <a:spcPct val="90000"/>
              </a:lnSpc>
              <a:spcBef>
                <a:spcPts val="500"/>
              </a:spcBef>
              <a:buClr>
                <a:schemeClr val="accent3"/>
              </a:buClr>
              <a:buFont typeface="Arial"/>
              <a:buChar char="•"/>
              <a:defRPr sz="1800" b="0" i="0" kern="1200">
                <a:solidFill>
                  <a:srgbClr val="2B2924"/>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3"/>
              </a:buClr>
              <a:buFont typeface="Arial"/>
              <a:buChar char="•"/>
              <a:defRPr sz="1400" b="0" i="0" kern="1200">
                <a:solidFill>
                  <a:srgbClr val="2B2924"/>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Clr>
                <a:schemeClr val="accent3"/>
              </a:buClr>
              <a:buFont typeface="Arial"/>
              <a:buChar char="•"/>
              <a:defRPr sz="1200" b="0" i="0" kern="1200">
                <a:solidFill>
                  <a:srgbClr val="2B2924"/>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Clr>
                <a:schemeClr val="accent3"/>
              </a:buClr>
              <a:buFont typeface="Arial"/>
              <a:buChar char="•"/>
              <a:defRPr sz="1000" b="0" i="0" kern="1200">
                <a:solidFill>
                  <a:srgbClr val="2B2924"/>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Clr>
                <a:schemeClr val="accent1"/>
              </a:buClr>
              <a:buFont typeface="Arial" panose="020B0604020202020204" pitchFamily="34" charset="0"/>
              <a:buChar char="•"/>
            </a:pPr>
            <a:r>
              <a:rPr lang="en-US" sz="1800" dirty="0">
                <a:latin typeface="+mn-lt"/>
              </a:rPr>
              <a:t>Fax lines, security systems, fire alarms, elevators, modems, ATM, emergency call boxes, point of sale systems and more typically required POTS lines adding cost and complexity.</a:t>
            </a:r>
          </a:p>
          <a:p>
            <a:pPr marL="285750" indent="-285750">
              <a:buClr>
                <a:schemeClr val="accent1"/>
              </a:buClr>
              <a:buFont typeface="Arial" panose="020B0604020202020204" pitchFamily="34" charset="0"/>
              <a:buChar char="•"/>
            </a:pPr>
            <a:r>
              <a:rPr lang="en-US" sz="1800" dirty="0">
                <a:latin typeface="+mn-lt"/>
              </a:rPr>
              <a:t>Reduce expensive capex investment. </a:t>
            </a:r>
          </a:p>
          <a:p>
            <a:pPr marL="285750" indent="-285750">
              <a:buClr>
                <a:schemeClr val="accent1"/>
              </a:buClr>
              <a:buFont typeface="Arial" panose="020B0604020202020204" pitchFamily="34" charset="0"/>
              <a:buChar char="•"/>
            </a:pPr>
            <a:r>
              <a:rPr lang="en-US" sz="1800" dirty="0">
                <a:latin typeface="+mn-lt"/>
              </a:rPr>
              <a:t>Create immediate significant savings.</a:t>
            </a:r>
          </a:p>
          <a:p>
            <a:pPr marL="285750" indent="-285750">
              <a:buClr>
                <a:schemeClr val="accent1"/>
              </a:buClr>
              <a:buFont typeface="Arial" panose="020B0604020202020204" pitchFamily="34" charset="0"/>
              <a:buChar char="•"/>
            </a:pPr>
            <a:r>
              <a:rPr lang="en-US" sz="1800" dirty="0">
                <a:latin typeface="+mn-lt"/>
              </a:rPr>
              <a:t>Streamline your business infrastructure.</a:t>
            </a:r>
          </a:p>
          <a:p>
            <a:pPr marL="285750" indent="-285750">
              <a:buClr>
                <a:schemeClr val="accent1"/>
              </a:buClr>
              <a:buFont typeface="Arial" panose="020B0604020202020204" pitchFamily="34" charset="0"/>
              <a:buChar char="•"/>
            </a:pPr>
            <a:r>
              <a:rPr lang="en-US" sz="1800" dirty="0">
                <a:latin typeface="+mn-lt"/>
              </a:rPr>
              <a:t>Future-proofed against sun-setting POTS lines and fully programmable for flexibility with existing hardware.</a:t>
            </a:r>
          </a:p>
          <a:p>
            <a:pPr marL="285750" indent="-285750">
              <a:buClr>
                <a:schemeClr val="accent1"/>
              </a:buClr>
              <a:buFont typeface="Arial" panose="020B0604020202020204" pitchFamily="34" charset="0"/>
              <a:buChar char="•"/>
            </a:pPr>
            <a:r>
              <a:rPr lang="en-US" sz="1800" dirty="0">
                <a:latin typeface="+mn-lt"/>
              </a:rPr>
              <a:t>Virtually every application that requires a copper hardline can now be replaced with a POTS Replacement solution.</a:t>
            </a:r>
          </a:p>
          <a:p>
            <a:endParaRPr lang="en-US"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7" name="Diagram 6">
            <a:extLst>
              <a:ext uri="{FF2B5EF4-FFF2-40B4-BE49-F238E27FC236}">
                <a16:creationId xmlns:a16="http://schemas.microsoft.com/office/drawing/2014/main" id="{DCEF3BE2-CE35-A80C-9539-06296992D19C}"/>
              </a:ext>
            </a:extLst>
          </p:cNvPr>
          <p:cNvGraphicFramePr/>
          <p:nvPr>
            <p:extLst>
              <p:ext uri="{D42A27DB-BD31-4B8C-83A1-F6EECF244321}">
                <p14:modId xmlns:p14="http://schemas.microsoft.com/office/powerpoint/2010/main" val="65754574"/>
              </p:ext>
            </p:extLst>
          </p:nvPr>
        </p:nvGraphicFramePr>
        <p:xfrm>
          <a:off x="7212392" y="1661505"/>
          <a:ext cx="5489761" cy="3324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982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CE5DFC-340A-2125-28BB-19E14D3B8EC9}"/>
              </a:ext>
            </a:extLst>
          </p:cNvPr>
          <p:cNvSpPr>
            <a:spLocks noGrp="1"/>
          </p:cNvSpPr>
          <p:nvPr>
            <p:ph idx="10"/>
          </p:nvPr>
        </p:nvSpPr>
        <p:spPr>
          <a:xfrm>
            <a:off x="4786604" y="1389973"/>
            <a:ext cx="7258041" cy="4142148"/>
          </a:xfrm>
        </p:spPr>
        <p:txBody>
          <a:bodyPr/>
          <a:lstStyle/>
          <a:p>
            <a:r>
              <a:rPr lang="en-US" sz="1800" b="1" dirty="0"/>
              <a:t>Cost Savings: </a:t>
            </a:r>
            <a:r>
              <a:rPr lang="en-US" sz="1800" dirty="0"/>
              <a:t>The cost savings can range from 30-50% when compared with traditional copper analog lines.</a:t>
            </a:r>
          </a:p>
          <a:p>
            <a:r>
              <a:rPr lang="en-US" sz="1800" b="1" dirty="0"/>
              <a:t>High Performance: </a:t>
            </a:r>
            <a:r>
              <a:rPr lang="en-US" sz="1800" dirty="0"/>
              <a:t>Enterprise-class 4G LTE-driven connectivity. Improve performance and reliability for mission-critical applications, including life safety, monitoring, HVAC, and many more. </a:t>
            </a:r>
          </a:p>
          <a:p>
            <a:r>
              <a:rPr lang="en-US" sz="1800" b="1" dirty="0"/>
              <a:t>Latest Technology: </a:t>
            </a:r>
            <a:r>
              <a:rPr lang="en-US" sz="1800" dirty="0"/>
              <a:t>IP-based solution designed to provide mission-critical connectivity for the foreseeable future. </a:t>
            </a:r>
          </a:p>
          <a:p>
            <a:r>
              <a:rPr lang="en-US" sz="1800" b="1" dirty="0"/>
              <a:t>Fully Managed: </a:t>
            </a:r>
            <a:r>
              <a:rPr lang="en-US" sz="1800" dirty="0"/>
              <a:t>Fully managed solution that is activated, configured, and monitored by trained professionals to ensure uptime is maximized and data overages are reduced.</a:t>
            </a:r>
          </a:p>
          <a:p>
            <a:r>
              <a:rPr lang="en-US" sz="1800" b="1" dirty="0"/>
              <a:t>Compliant: </a:t>
            </a:r>
            <a:r>
              <a:rPr lang="en-US" sz="1800" dirty="0"/>
              <a:t>FCC approval as a life safety connection and carries UL listing and approval.</a:t>
            </a:r>
          </a:p>
        </p:txBody>
      </p:sp>
      <p:sp>
        <p:nvSpPr>
          <p:cNvPr id="2" name="Title 1">
            <a:extLst>
              <a:ext uri="{FF2B5EF4-FFF2-40B4-BE49-F238E27FC236}">
                <a16:creationId xmlns:a16="http://schemas.microsoft.com/office/drawing/2014/main" id="{E2CA40E9-9D72-4708-B796-5655F2EE6A8E}"/>
              </a:ext>
            </a:extLst>
          </p:cNvPr>
          <p:cNvSpPr>
            <a:spLocks noGrp="1"/>
          </p:cNvSpPr>
          <p:nvPr>
            <p:ph type="title"/>
          </p:nvPr>
        </p:nvSpPr>
        <p:spPr/>
        <p:txBody>
          <a:bodyPr>
            <a:noAutofit/>
          </a:bodyPr>
          <a:lstStyle/>
          <a:p>
            <a:r>
              <a:rPr lang="en-US" dirty="0"/>
              <a:t>POTS Replacement Benefits</a:t>
            </a:r>
          </a:p>
        </p:txBody>
      </p:sp>
      <p:pic>
        <p:nvPicPr>
          <p:cNvPr id="7" name="Content Placeholder 11">
            <a:extLst>
              <a:ext uri="{FF2B5EF4-FFF2-40B4-BE49-F238E27FC236}">
                <a16:creationId xmlns:a16="http://schemas.microsoft.com/office/drawing/2014/main" id="{907F183A-5504-8308-60A9-F12FB5003F5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6211" y="1259900"/>
            <a:ext cx="3258113" cy="4881067"/>
          </a:xfrm>
          <a:noFill/>
        </p:spPr>
      </p:pic>
    </p:spTree>
    <p:extLst>
      <p:ext uri="{BB962C8B-B14F-4D97-AF65-F5344CB8AC3E}">
        <p14:creationId xmlns:p14="http://schemas.microsoft.com/office/powerpoint/2010/main" val="4182505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69F80EB-B1D3-DA1C-7641-CDF831EA4BF8}"/>
              </a:ext>
            </a:extLst>
          </p:cNvPr>
          <p:cNvSpPr>
            <a:spLocks noGrp="1"/>
          </p:cNvSpPr>
          <p:nvPr>
            <p:ph idx="1"/>
          </p:nvPr>
        </p:nvSpPr>
        <p:spPr>
          <a:xfrm>
            <a:off x="5854186" y="2035418"/>
            <a:ext cx="5894468" cy="4082807"/>
          </a:xfrm>
        </p:spPr>
        <p:txBody>
          <a:bodyPr numCol="1">
            <a:noAutofit/>
          </a:bodyPr>
          <a:lstStyle/>
          <a:p>
            <a:pPr algn="l" latinLnBrk="0">
              <a:lnSpc>
                <a:spcPct val="100000"/>
              </a:lnSpc>
              <a:spcBef>
                <a:spcPts val="0"/>
              </a:spcBef>
              <a:spcAft>
                <a:spcPts val="1200"/>
              </a:spcAft>
            </a:pPr>
            <a:r>
              <a:rPr lang="en-US" sz="1600" b="0" i="0" u="none" strike="noStrike" dirty="0">
                <a:solidFill>
                  <a:srgbClr val="1B1B1D"/>
                </a:solidFill>
                <a:effectLst/>
                <a:latin typeface="+mn-lt"/>
              </a:rPr>
              <a:t>Supports up to 24 POTS lines per location for ultimate scalability</a:t>
            </a:r>
          </a:p>
          <a:p>
            <a:pPr algn="l" latinLnBrk="0">
              <a:lnSpc>
                <a:spcPct val="100000"/>
              </a:lnSpc>
              <a:spcBef>
                <a:spcPts val="0"/>
              </a:spcBef>
              <a:spcAft>
                <a:spcPts val="1200"/>
              </a:spcAft>
            </a:pPr>
            <a:r>
              <a:rPr lang="en-US" sz="1600" b="0" i="0" u="none" strike="noStrike" dirty="0">
                <a:solidFill>
                  <a:srgbClr val="1B1B1D"/>
                </a:solidFill>
                <a:effectLst/>
                <a:latin typeface="+mn-lt"/>
              </a:rPr>
              <a:t>Automated and secure provisioning</a:t>
            </a:r>
          </a:p>
          <a:p>
            <a:pPr algn="l" latinLnBrk="0">
              <a:lnSpc>
                <a:spcPct val="100000"/>
              </a:lnSpc>
              <a:spcBef>
                <a:spcPts val="0"/>
              </a:spcBef>
              <a:spcAft>
                <a:spcPts val="1200"/>
              </a:spcAft>
            </a:pPr>
            <a:r>
              <a:rPr lang="en-US" sz="1600" b="0" i="0" u="none" strike="noStrike" dirty="0">
                <a:solidFill>
                  <a:srgbClr val="1B1B1D"/>
                </a:solidFill>
                <a:effectLst/>
                <a:latin typeface="+mn-lt"/>
              </a:rPr>
              <a:t>Supports T.38 Fax for reliable FAX over IP</a:t>
            </a:r>
          </a:p>
          <a:p>
            <a:pPr algn="l" latinLnBrk="0">
              <a:lnSpc>
                <a:spcPct val="100000"/>
              </a:lnSpc>
              <a:spcBef>
                <a:spcPts val="0"/>
              </a:spcBef>
              <a:spcAft>
                <a:spcPts val="1200"/>
              </a:spcAft>
            </a:pPr>
            <a:r>
              <a:rPr lang="en-US" sz="1600" b="0" i="0" u="none" strike="noStrike" dirty="0">
                <a:solidFill>
                  <a:srgbClr val="1B1B1D"/>
                </a:solidFill>
                <a:effectLst/>
                <a:latin typeface="+mn-lt"/>
              </a:rPr>
              <a:t>Remote Management for monitoring and troubleshooting</a:t>
            </a:r>
          </a:p>
          <a:p>
            <a:pPr algn="l" latinLnBrk="0">
              <a:lnSpc>
                <a:spcPct val="100000"/>
              </a:lnSpc>
              <a:spcBef>
                <a:spcPts val="0"/>
              </a:spcBef>
              <a:spcAft>
                <a:spcPts val="1200"/>
              </a:spcAft>
            </a:pPr>
            <a:r>
              <a:rPr lang="en-US" sz="1600" b="0" i="0" u="none" strike="noStrike" dirty="0">
                <a:solidFill>
                  <a:srgbClr val="1B1B1D"/>
                </a:solidFill>
                <a:effectLst/>
                <a:latin typeface="+mn-lt"/>
              </a:rPr>
              <a:t>LTE as primary</a:t>
            </a:r>
          </a:p>
          <a:p>
            <a:pPr algn="l" latinLnBrk="0">
              <a:lnSpc>
                <a:spcPct val="100000"/>
              </a:lnSpc>
              <a:spcBef>
                <a:spcPts val="0"/>
              </a:spcBef>
              <a:spcAft>
                <a:spcPts val="1200"/>
              </a:spcAft>
            </a:pPr>
            <a:r>
              <a:rPr lang="en-US" sz="1600" b="0" i="0" u="none" strike="noStrike" dirty="0">
                <a:solidFill>
                  <a:srgbClr val="1B1B1D"/>
                </a:solidFill>
                <a:effectLst/>
                <a:latin typeface="+mn-lt"/>
              </a:rPr>
              <a:t>UPS back-up for continuous uptime. </a:t>
            </a:r>
          </a:p>
          <a:p>
            <a:pPr algn="l" latinLnBrk="0">
              <a:lnSpc>
                <a:spcPct val="100000"/>
              </a:lnSpc>
              <a:spcBef>
                <a:spcPts val="0"/>
              </a:spcBef>
              <a:spcAft>
                <a:spcPts val="1200"/>
              </a:spcAft>
            </a:pPr>
            <a:endParaRPr lang="en-US" sz="1600" b="0" i="0" u="none" strike="noStrike" dirty="0">
              <a:solidFill>
                <a:srgbClr val="1B1B1D"/>
              </a:solidFill>
              <a:effectLst/>
              <a:latin typeface="+mn-lt"/>
            </a:endParaRPr>
          </a:p>
        </p:txBody>
      </p:sp>
      <p:sp>
        <p:nvSpPr>
          <p:cNvPr id="4" name="Title 3">
            <a:extLst>
              <a:ext uri="{FF2B5EF4-FFF2-40B4-BE49-F238E27FC236}">
                <a16:creationId xmlns:a16="http://schemas.microsoft.com/office/drawing/2014/main" id="{92D747D8-59F5-2445-53DB-61FCCD8997DC}"/>
              </a:ext>
            </a:extLst>
          </p:cNvPr>
          <p:cNvSpPr>
            <a:spLocks noGrp="1"/>
          </p:cNvSpPr>
          <p:nvPr>
            <p:ph type="title"/>
          </p:nvPr>
        </p:nvSpPr>
        <p:spPr/>
        <p:txBody>
          <a:bodyPr/>
          <a:lstStyle/>
          <a:p>
            <a:r>
              <a:rPr lang="en-US" dirty="0"/>
              <a:t>Key Features</a:t>
            </a:r>
          </a:p>
        </p:txBody>
      </p:sp>
      <p:sp>
        <p:nvSpPr>
          <p:cNvPr id="8" name="Content Placeholder 2">
            <a:extLst>
              <a:ext uri="{FF2B5EF4-FFF2-40B4-BE49-F238E27FC236}">
                <a16:creationId xmlns:a16="http://schemas.microsoft.com/office/drawing/2014/main" id="{AD5A4683-D0C5-CB6A-9CF5-09C0BC090399}"/>
              </a:ext>
            </a:extLst>
          </p:cNvPr>
          <p:cNvSpPr txBox="1">
            <a:spLocks/>
          </p:cNvSpPr>
          <p:nvPr/>
        </p:nvSpPr>
        <p:spPr>
          <a:xfrm>
            <a:off x="2515483" y="3429000"/>
            <a:ext cx="2286000" cy="464881"/>
          </a:xfrm>
          <a:prstGeom prst="rect">
            <a:avLst/>
          </a:prstGeom>
        </p:spPr>
        <p:txBody>
          <a:bodyPr vert="horz" lIns="91440" tIns="45720" rIns="91440" bIns="45720" numCol="1" spcCol="914400" rtlCol="0">
            <a:noAutofit/>
          </a:bodyPr>
          <a:lstStyle>
            <a:lvl1pPr marL="0" indent="0" algn="l" defTabSz="914400" rtl="0" eaLnBrk="1" latinLnBrk="0" hangingPunct="1">
              <a:lnSpc>
                <a:spcPct val="90000"/>
              </a:lnSpc>
              <a:spcBef>
                <a:spcPts val="1000"/>
              </a:spcBef>
              <a:buClr>
                <a:schemeClr val="accent3"/>
              </a:buClr>
              <a:buFontTx/>
              <a:buNone/>
              <a:defRPr sz="2000" b="0" i="0" kern="1200">
                <a:solidFill>
                  <a:schemeClr val="accent4"/>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chemeClr val="accent3"/>
              </a:buClr>
              <a:buFont typeface="Arial"/>
              <a:buChar char="•"/>
              <a:defRPr sz="1800" b="0" i="0" kern="1200">
                <a:solidFill>
                  <a:srgbClr val="2B2924"/>
                </a:solidFill>
                <a:latin typeface="+mn-lt"/>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Clr>
                <a:schemeClr val="accent3"/>
              </a:buClr>
              <a:buFont typeface="Arial"/>
              <a:buChar char="•"/>
              <a:defRPr sz="1400" b="0" i="0" kern="1200">
                <a:solidFill>
                  <a:srgbClr val="2B2924"/>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Clr>
                <a:schemeClr val="accent3"/>
              </a:buClr>
              <a:buFont typeface="Arial"/>
              <a:buChar char="•"/>
              <a:defRPr sz="1200" b="0" i="0" kern="1200">
                <a:solidFill>
                  <a:srgbClr val="2B2924"/>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Clr>
                <a:schemeClr val="accent3"/>
              </a:buClr>
              <a:buFont typeface="Arial"/>
              <a:buChar char="•"/>
              <a:defRPr sz="1000" b="0" i="0" kern="1200">
                <a:solidFill>
                  <a:srgbClr val="2B2924"/>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1600" b="1" dirty="0">
                <a:solidFill>
                  <a:schemeClr val="accent6"/>
                </a:solidFill>
                <a:latin typeface="+mn-lt"/>
              </a:rPr>
              <a:t>Uptime Reliability</a:t>
            </a:r>
            <a:endParaRPr lang="en-US" sz="1600" dirty="0">
              <a:solidFill>
                <a:schemeClr val="accent6"/>
              </a:solidFill>
              <a:latin typeface="+mn-lt"/>
            </a:endParaRPr>
          </a:p>
        </p:txBody>
      </p:sp>
      <p:sp>
        <p:nvSpPr>
          <p:cNvPr id="9" name="Content Placeholder 2">
            <a:extLst>
              <a:ext uri="{FF2B5EF4-FFF2-40B4-BE49-F238E27FC236}">
                <a16:creationId xmlns:a16="http://schemas.microsoft.com/office/drawing/2014/main" id="{6B27A399-42CA-7BA9-4C2E-33E9443CA37A}"/>
              </a:ext>
            </a:extLst>
          </p:cNvPr>
          <p:cNvSpPr txBox="1">
            <a:spLocks/>
          </p:cNvSpPr>
          <p:nvPr/>
        </p:nvSpPr>
        <p:spPr>
          <a:xfrm>
            <a:off x="2515105" y="4908134"/>
            <a:ext cx="1425250" cy="464881"/>
          </a:xfrm>
          <a:prstGeom prst="rect">
            <a:avLst/>
          </a:prstGeom>
        </p:spPr>
        <p:txBody>
          <a:bodyPr vert="horz" lIns="91440" tIns="45720" rIns="91440" bIns="45720" numCol="1" spcCol="914400" rtlCol="0">
            <a:noAutofit/>
          </a:bodyPr>
          <a:lstStyle>
            <a:lvl1pPr marL="0" indent="0" algn="l" defTabSz="914400" rtl="0" eaLnBrk="1" latinLnBrk="0" hangingPunct="1">
              <a:lnSpc>
                <a:spcPct val="90000"/>
              </a:lnSpc>
              <a:spcBef>
                <a:spcPts val="1000"/>
              </a:spcBef>
              <a:buClr>
                <a:schemeClr val="accent3"/>
              </a:buClr>
              <a:buFontTx/>
              <a:buNone/>
              <a:defRPr sz="2000" b="0" i="0" kern="1200">
                <a:solidFill>
                  <a:schemeClr val="accent4"/>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chemeClr val="accent3"/>
              </a:buClr>
              <a:buFont typeface="Arial"/>
              <a:buChar char="•"/>
              <a:defRPr sz="1800" b="0" i="0" kern="1200">
                <a:solidFill>
                  <a:srgbClr val="2B2924"/>
                </a:solidFill>
                <a:latin typeface="+mn-lt"/>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Clr>
                <a:schemeClr val="accent3"/>
              </a:buClr>
              <a:buFont typeface="Arial"/>
              <a:buChar char="•"/>
              <a:defRPr sz="1400" b="0" i="0" kern="1200">
                <a:solidFill>
                  <a:srgbClr val="2B2924"/>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Clr>
                <a:schemeClr val="accent3"/>
              </a:buClr>
              <a:buFont typeface="Arial"/>
              <a:buChar char="•"/>
              <a:defRPr sz="1200" b="0" i="0" kern="1200">
                <a:solidFill>
                  <a:srgbClr val="2B2924"/>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Clr>
                <a:schemeClr val="accent3"/>
              </a:buClr>
              <a:buFont typeface="Arial"/>
              <a:buChar char="•"/>
              <a:defRPr sz="1000" b="0" i="0" kern="1200">
                <a:solidFill>
                  <a:srgbClr val="2B2924"/>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1600" b="1" dirty="0">
                <a:solidFill>
                  <a:schemeClr val="accent6"/>
                </a:solidFill>
                <a:latin typeface="+mn-lt"/>
              </a:rPr>
              <a:t>Fax Support</a:t>
            </a:r>
            <a:endParaRPr lang="en-US" sz="1600" dirty="0">
              <a:solidFill>
                <a:schemeClr val="accent6"/>
              </a:solidFill>
              <a:latin typeface="+mn-lt"/>
            </a:endParaRPr>
          </a:p>
        </p:txBody>
      </p:sp>
      <p:pic>
        <p:nvPicPr>
          <p:cNvPr id="5" name="Graphic 4" descr="Bar graph with upward trend with solid fill">
            <a:extLst>
              <a:ext uri="{FF2B5EF4-FFF2-40B4-BE49-F238E27FC236}">
                <a16:creationId xmlns:a16="http://schemas.microsoft.com/office/drawing/2014/main" id="{E041AB66-2858-5FCA-E099-91B52535B1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814" y="1723420"/>
            <a:ext cx="1022269" cy="1022269"/>
          </a:xfrm>
          <a:prstGeom prst="rect">
            <a:avLst/>
          </a:prstGeom>
        </p:spPr>
      </p:pic>
      <p:pic>
        <p:nvPicPr>
          <p:cNvPr id="12" name="Graphic 11" descr="Printer with solid fill">
            <a:extLst>
              <a:ext uri="{FF2B5EF4-FFF2-40B4-BE49-F238E27FC236}">
                <a16:creationId xmlns:a16="http://schemas.microsoft.com/office/drawing/2014/main" id="{CD02816B-7075-7440-368D-69637F1DB5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0813" y="4506064"/>
            <a:ext cx="1022270" cy="1022270"/>
          </a:xfrm>
          <a:prstGeom prst="rect">
            <a:avLst/>
          </a:prstGeom>
        </p:spPr>
      </p:pic>
      <p:pic>
        <p:nvPicPr>
          <p:cNvPr id="14" name="Graphic 13" descr="Gauge with solid fill">
            <a:extLst>
              <a:ext uri="{FF2B5EF4-FFF2-40B4-BE49-F238E27FC236}">
                <a16:creationId xmlns:a16="http://schemas.microsoft.com/office/drawing/2014/main" id="{48B2FD98-8834-B641-FCDA-C7C0639E74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0814" y="3003655"/>
            <a:ext cx="1022270" cy="1022270"/>
          </a:xfrm>
          <a:prstGeom prst="rect">
            <a:avLst/>
          </a:prstGeom>
        </p:spPr>
      </p:pic>
      <p:sp>
        <p:nvSpPr>
          <p:cNvPr id="16" name="Content Placeholder 2">
            <a:extLst>
              <a:ext uri="{FF2B5EF4-FFF2-40B4-BE49-F238E27FC236}">
                <a16:creationId xmlns:a16="http://schemas.microsoft.com/office/drawing/2014/main" id="{46A2C801-202D-FF76-7E06-32FA22AD7516}"/>
              </a:ext>
            </a:extLst>
          </p:cNvPr>
          <p:cNvSpPr txBox="1">
            <a:spLocks/>
          </p:cNvSpPr>
          <p:nvPr/>
        </p:nvSpPr>
        <p:spPr>
          <a:xfrm>
            <a:off x="2515105" y="2098852"/>
            <a:ext cx="1233674" cy="464881"/>
          </a:xfrm>
          <a:prstGeom prst="rect">
            <a:avLst/>
          </a:prstGeom>
        </p:spPr>
        <p:txBody>
          <a:bodyPr vert="horz" lIns="91440" tIns="45720" rIns="91440" bIns="45720" numCol="1" spcCol="914400" rtlCol="0">
            <a:noAutofit/>
          </a:bodyPr>
          <a:lstStyle>
            <a:lvl1pPr marL="0" indent="0" algn="l" defTabSz="914400" rtl="0" eaLnBrk="1" latinLnBrk="0" hangingPunct="1">
              <a:lnSpc>
                <a:spcPct val="90000"/>
              </a:lnSpc>
              <a:spcBef>
                <a:spcPts val="1000"/>
              </a:spcBef>
              <a:buClr>
                <a:schemeClr val="accent3"/>
              </a:buClr>
              <a:buFontTx/>
              <a:buNone/>
              <a:defRPr sz="2000" b="0" i="0" kern="1200">
                <a:solidFill>
                  <a:schemeClr val="accent4"/>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685800" indent="-228600" algn="l" defTabSz="914400" rtl="0" eaLnBrk="1" latinLnBrk="0" hangingPunct="1">
              <a:lnSpc>
                <a:spcPct val="90000"/>
              </a:lnSpc>
              <a:spcBef>
                <a:spcPts val="500"/>
              </a:spcBef>
              <a:buClr>
                <a:schemeClr val="accent3"/>
              </a:buClr>
              <a:buFont typeface="Arial"/>
              <a:buChar char="•"/>
              <a:defRPr sz="1800" b="0" i="0" kern="1200">
                <a:solidFill>
                  <a:srgbClr val="2B2924"/>
                </a:solidFill>
                <a:latin typeface="+mn-lt"/>
                <a:ea typeface="Open Sans Semibold" panose="020B0706030804020204" pitchFamily="34" charset="0"/>
                <a:cs typeface="Open Sans Semibold" panose="020B0706030804020204" pitchFamily="34" charset="0"/>
              </a:defRPr>
            </a:lvl2pPr>
            <a:lvl3pPr marL="1143000" indent="-228600" algn="l" defTabSz="914400" rtl="0" eaLnBrk="1" latinLnBrk="0" hangingPunct="1">
              <a:lnSpc>
                <a:spcPct val="90000"/>
              </a:lnSpc>
              <a:spcBef>
                <a:spcPts val="500"/>
              </a:spcBef>
              <a:buClr>
                <a:schemeClr val="accent3"/>
              </a:buClr>
              <a:buFont typeface="Arial"/>
              <a:buChar char="•"/>
              <a:defRPr sz="1400" b="0" i="0" kern="1200">
                <a:solidFill>
                  <a:srgbClr val="2B2924"/>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Clr>
                <a:schemeClr val="accent3"/>
              </a:buClr>
              <a:buFont typeface="Arial"/>
              <a:buChar char="•"/>
              <a:defRPr sz="1200" b="0" i="0" kern="1200">
                <a:solidFill>
                  <a:srgbClr val="2B2924"/>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Clr>
                <a:schemeClr val="accent3"/>
              </a:buClr>
              <a:buFont typeface="Arial"/>
              <a:buChar char="•"/>
              <a:defRPr sz="1000" b="0" i="0" kern="1200">
                <a:solidFill>
                  <a:srgbClr val="2B2924"/>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spcAft>
                <a:spcPts val="1200"/>
              </a:spcAft>
            </a:pPr>
            <a:r>
              <a:rPr lang="en-US" sz="1600" b="1" dirty="0">
                <a:solidFill>
                  <a:schemeClr val="accent6"/>
                </a:solidFill>
                <a:latin typeface="+mn-lt"/>
              </a:rPr>
              <a:t>Scalable</a:t>
            </a:r>
            <a:endParaRPr lang="en-US" sz="1600" dirty="0">
              <a:solidFill>
                <a:schemeClr val="accent6"/>
              </a:solidFill>
              <a:latin typeface="+mn-lt"/>
            </a:endParaRPr>
          </a:p>
        </p:txBody>
      </p:sp>
    </p:spTree>
    <p:extLst>
      <p:ext uri="{BB962C8B-B14F-4D97-AF65-F5344CB8AC3E}">
        <p14:creationId xmlns:p14="http://schemas.microsoft.com/office/powerpoint/2010/main" val="3093402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A5A369-7E7D-403A-BC64-72EEEF44A696}"/>
              </a:ext>
            </a:extLst>
          </p:cNvPr>
          <p:cNvSpPr>
            <a:spLocks noGrp="1"/>
          </p:cNvSpPr>
          <p:nvPr>
            <p:ph type="title"/>
          </p:nvPr>
        </p:nvSpPr>
        <p:spPr/>
        <p:txBody>
          <a:bodyPr/>
          <a:lstStyle/>
          <a:p>
            <a:r>
              <a:rPr lang="en-US" dirty="0"/>
              <a:t>The MACH Solution</a:t>
            </a:r>
          </a:p>
        </p:txBody>
      </p:sp>
      <p:sp>
        <p:nvSpPr>
          <p:cNvPr id="5" name="Content Placeholder 4">
            <a:extLst>
              <a:ext uri="{FF2B5EF4-FFF2-40B4-BE49-F238E27FC236}">
                <a16:creationId xmlns:a16="http://schemas.microsoft.com/office/drawing/2014/main" id="{AF48FD35-A7F5-4D0C-965B-FB33956BDCF1}"/>
              </a:ext>
            </a:extLst>
          </p:cNvPr>
          <p:cNvSpPr>
            <a:spLocks noGrp="1"/>
          </p:cNvSpPr>
          <p:nvPr>
            <p:ph sz="quarter" idx="4294967295"/>
          </p:nvPr>
        </p:nvSpPr>
        <p:spPr>
          <a:xfrm>
            <a:off x="0" y="1414463"/>
            <a:ext cx="9583738" cy="4914900"/>
          </a:xfrm>
        </p:spPr>
        <p:txBody>
          <a:bodyPr numCol="2" spcCol="2011680">
            <a:noAutofit/>
          </a:bodyPr>
          <a:lstStyle/>
          <a:p>
            <a:pPr marL="231775" indent="-231775">
              <a:lnSpc>
                <a:spcPct val="100000"/>
              </a:lnSpc>
              <a:spcBef>
                <a:spcPts val="0"/>
              </a:spcBef>
              <a:buClr>
                <a:schemeClr val="accent1"/>
              </a:buClr>
              <a:buFont typeface="Arial" panose="020B0604020202020204" pitchFamily="34" charset="0"/>
              <a:buChar char="•"/>
            </a:pPr>
            <a:r>
              <a:rPr lang="en-US" sz="1600" dirty="0" err="1"/>
              <a:t>AReS</a:t>
            </a:r>
            <a:r>
              <a:rPr lang="en-US" sz="1600" dirty="0"/>
              <a:t> Enclosure</a:t>
            </a:r>
          </a:p>
          <a:p>
            <a:pPr marL="627063" lvl="1" indent="-233363">
              <a:lnSpc>
                <a:spcPct val="100000"/>
              </a:lnSpc>
              <a:spcBef>
                <a:spcPts val="0"/>
              </a:spcBef>
              <a:spcAft>
                <a:spcPts val="600"/>
              </a:spcAft>
              <a:buClr>
                <a:schemeClr val="accent1"/>
              </a:buClr>
              <a:buFont typeface="Arial" panose="020B0604020202020204" pitchFamily="34" charset="0"/>
              <a:buChar char="•"/>
            </a:pPr>
            <a:r>
              <a:rPr lang="en-US" sz="1400" dirty="0"/>
              <a:t>MACH Solution is housed inside a 12“ L x 9“ W x 7"H enclosure</a:t>
            </a:r>
          </a:p>
          <a:p>
            <a:pPr marL="627063" lvl="1" indent="-233363">
              <a:lnSpc>
                <a:spcPct val="100000"/>
              </a:lnSpc>
              <a:spcBef>
                <a:spcPts val="0"/>
              </a:spcBef>
              <a:spcAft>
                <a:spcPts val="600"/>
              </a:spcAft>
              <a:buClr>
                <a:schemeClr val="accent1"/>
              </a:buClr>
              <a:buFont typeface="Arial" panose="020B0604020202020204" pitchFamily="34" charset="0"/>
              <a:buChar char="•"/>
            </a:pPr>
            <a:endParaRPr lang="en-US" sz="1400" dirty="0"/>
          </a:p>
          <a:p>
            <a:pPr marL="627063" lvl="1" indent="-233363">
              <a:lnSpc>
                <a:spcPct val="100000"/>
              </a:lnSpc>
              <a:spcBef>
                <a:spcPts val="0"/>
              </a:spcBef>
              <a:spcAft>
                <a:spcPts val="600"/>
              </a:spcAft>
              <a:buClr>
                <a:schemeClr val="accent1"/>
              </a:buClr>
              <a:buFont typeface="Arial" panose="020B0604020202020204" pitchFamily="34" charset="0"/>
              <a:buChar char="•"/>
            </a:pPr>
            <a:endParaRPr lang="en-US" sz="1400" dirty="0"/>
          </a:p>
          <a:p>
            <a:pPr marL="627063" lvl="1" indent="-233363">
              <a:lnSpc>
                <a:spcPct val="100000"/>
              </a:lnSpc>
              <a:spcBef>
                <a:spcPts val="0"/>
              </a:spcBef>
              <a:spcAft>
                <a:spcPts val="600"/>
              </a:spcAft>
              <a:buClr>
                <a:schemeClr val="accent1"/>
              </a:buClr>
              <a:buFont typeface="Arial" panose="020B0604020202020204" pitchFamily="34" charset="0"/>
              <a:buChar char="•"/>
            </a:pPr>
            <a:endParaRPr lang="en-US" sz="1400" dirty="0"/>
          </a:p>
          <a:p>
            <a:pPr marL="627063" lvl="1" indent="-233363">
              <a:lnSpc>
                <a:spcPct val="100000"/>
              </a:lnSpc>
              <a:spcBef>
                <a:spcPts val="0"/>
              </a:spcBef>
              <a:spcAft>
                <a:spcPts val="600"/>
              </a:spcAft>
              <a:buClr>
                <a:schemeClr val="accent1"/>
              </a:buClr>
              <a:buFont typeface="Arial" panose="020B0604020202020204" pitchFamily="34" charset="0"/>
              <a:buChar char="•"/>
            </a:pPr>
            <a:endParaRPr lang="en-US" sz="1400" dirty="0"/>
          </a:p>
          <a:p>
            <a:pPr marL="231775" indent="-231775">
              <a:lnSpc>
                <a:spcPct val="100000"/>
              </a:lnSpc>
              <a:spcBef>
                <a:spcPts val="0"/>
              </a:spcBef>
              <a:spcAft>
                <a:spcPts val="600"/>
              </a:spcAft>
              <a:buClr>
                <a:schemeClr val="accent1"/>
              </a:buClr>
              <a:buFont typeface="Arial" panose="020B0604020202020204" pitchFamily="34" charset="0"/>
              <a:buChar char="•"/>
            </a:pPr>
            <a:r>
              <a:rPr lang="en-US" sz="1600" dirty="0"/>
              <a:t>Battery Backup</a:t>
            </a:r>
          </a:p>
          <a:p>
            <a:pPr marL="231775" indent="-231775">
              <a:lnSpc>
                <a:spcPct val="100000"/>
              </a:lnSpc>
              <a:spcBef>
                <a:spcPts val="0"/>
              </a:spcBef>
              <a:spcAft>
                <a:spcPts val="600"/>
              </a:spcAft>
              <a:buClr>
                <a:schemeClr val="accent1"/>
              </a:buClr>
              <a:buFont typeface="Arial" panose="020B0604020202020204" pitchFamily="34" charset="0"/>
              <a:buChar char="•"/>
            </a:pPr>
            <a:endParaRPr lang="en-US" sz="1600" dirty="0"/>
          </a:p>
          <a:p>
            <a:pPr>
              <a:lnSpc>
                <a:spcPct val="100000"/>
              </a:lnSpc>
              <a:spcBef>
                <a:spcPts val="0"/>
              </a:spcBef>
              <a:spcAft>
                <a:spcPts val="600"/>
              </a:spcAft>
              <a:buClr>
                <a:schemeClr val="accent1"/>
              </a:buClr>
            </a:pPr>
            <a:endParaRPr lang="en-US" sz="1600" dirty="0"/>
          </a:p>
          <a:p>
            <a:pPr marL="231775" indent="-231775">
              <a:lnSpc>
                <a:spcPct val="100000"/>
              </a:lnSpc>
              <a:spcBef>
                <a:spcPts val="0"/>
              </a:spcBef>
              <a:buClr>
                <a:schemeClr val="accent1"/>
              </a:buClr>
              <a:buFont typeface="Arial" panose="020B0604020202020204" pitchFamily="34" charset="0"/>
              <a:buChar char="•"/>
            </a:pPr>
            <a:r>
              <a:rPr lang="en-US" sz="1600" dirty="0" err="1"/>
              <a:t>Cradlepoint</a:t>
            </a:r>
            <a:endParaRPr lang="en-US" sz="1600" dirty="0"/>
          </a:p>
          <a:p>
            <a:pPr marL="627063" lvl="1" indent="-233363">
              <a:lnSpc>
                <a:spcPct val="100000"/>
              </a:lnSpc>
              <a:spcBef>
                <a:spcPts val="0"/>
              </a:spcBef>
              <a:buClr>
                <a:schemeClr val="accent1"/>
              </a:buClr>
              <a:buFont typeface="Arial" panose="020B0604020202020204" pitchFamily="34" charset="0"/>
              <a:buChar char="•"/>
            </a:pPr>
            <a:r>
              <a:rPr lang="en-US" sz="1400" dirty="0"/>
              <a:t>IBR200</a:t>
            </a:r>
          </a:p>
          <a:p>
            <a:pPr marL="1485900" lvl="2" indent="-342900">
              <a:lnSpc>
                <a:spcPct val="100000"/>
              </a:lnSpc>
              <a:spcBef>
                <a:spcPts val="0"/>
              </a:spcBef>
              <a:buClr>
                <a:schemeClr val="accent1"/>
              </a:buClr>
              <a:buFont typeface="Arial" panose="020B0604020202020204" pitchFamily="34" charset="0"/>
              <a:buChar char="•"/>
            </a:pPr>
            <a:r>
              <a:rPr lang="en-US" sz="1200" dirty="0"/>
              <a:t>60 Mbps Throughput</a:t>
            </a:r>
          </a:p>
          <a:p>
            <a:pPr marL="1485900" lvl="2" indent="-342900">
              <a:lnSpc>
                <a:spcPct val="100000"/>
              </a:lnSpc>
              <a:spcBef>
                <a:spcPts val="0"/>
              </a:spcBef>
              <a:buClr>
                <a:schemeClr val="accent1"/>
              </a:buClr>
              <a:buFont typeface="Arial" panose="020B0604020202020204" pitchFamily="34" charset="0"/>
              <a:buChar char="•"/>
            </a:pPr>
            <a:r>
              <a:rPr lang="en-US" sz="1200" dirty="0"/>
              <a:t>10/100 ETH LAN</a:t>
            </a:r>
          </a:p>
          <a:p>
            <a:pPr marL="1485900" lvl="2" indent="-342900">
              <a:lnSpc>
                <a:spcPct val="100000"/>
              </a:lnSpc>
              <a:spcBef>
                <a:spcPts val="0"/>
              </a:spcBef>
              <a:buClr>
                <a:schemeClr val="accent1"/>
              </a:buClr>
              <a:buFont typeface="Arial" panose="020B0604020202020204" pitchFamily="34" charset="0"/>
              <a:buChar char="•"/>
            </a:pPr>
            <a:r>
              <a:rPr lang="en-US" sz="1200" dirty="0"/>
              <a:t>4G WAN</a:t>
            </a:r>
          </a:p>
          <a:p>
            <a:pPr marL="627063" lvl="1" indent="-233363">
              <a:lnSpc>
                <a:spcPct val="100000"/>
              </a:lnSpc>
              <a:spcBef>
                <a:spcPts val="0"/>
              </a:spcBef>
              <a:buClr>
                <a:schemeClr val="accent1"/>
              </a:buClr>
              <a:buFont typeface="Arial" panose="020B0604020202020204" pitchFamily="34" charset="0"/>
              <a:buChar char="•"/>
            </a:pPr>
            <a:r>
              <a:rPr lang="en-US" sz="1400" dirty="0"/>
              <a:t>IBR650C</a:t>
            </a:r>
          </a:p>
          <a:p>
            <a:pPr marL="1485900" lvl="2" indent="-342900">
              <a:lnSpc>
                <a:spcPct val="100000"/>
              </a:lnSpc>
              <a:spcBef>
                <a:spcPts val="0"/>
              </a:spcBef>
              <a:buClr>
                <a:schemeClr val="accent1"/>
              </a:buClr>
              <a:buFont typeface="Arial" panose="020B0604020202020204" pitchFamily="34" charset="0"/>
              <a:buChar char="•"/>
            </a:pPr>
            <a:r>
              <a:rPr lang="en-US" sz="1200" dirty="0"/>
              <a:t>75 Mbps</a:t>
            </a:r>
          </a:p>
          <a:p>
            <a:pPr marL="1485900" lvl="2" indent="-342900">
              <a:lnSpc>
                <a:spcPct val="100000"/>
              </a:lnSpc>
              <a:spcBef>
                <a:spcPts val="0"/>
              </a:spcBef>
              <a:buClr>
                <a:schemeClr val="accent1"/>
              </a:buClr>
              <a:buFont typeface="Arial" panose="020B0604020202020204" pitchFamily="34" charset="0"/>
              <a:buChar char="•"/>
            </a:pPr>
            <a:r>
              <a:rPr lang="en-US" sz="1200" dirty="0"/>
              <a:t>GB ETH LAN</a:t>
            </a:r>
          </a:p>
          <a:p>
            <a:pPr marL="1485900" lvl="2" indent="-342900">
              <a:lnSpc>
                <a:spcPct val="100000"/>
              </a:lnSpc>
              <a:spcBef>
                <a:spcPts val="0"/>
              </a:spcBef>
              <a:buClr>
                <a:schemeClr val="accent1"/>
              </a:buClr>
              <a:buFont typeface="Arial" panose="020B0604020202020204" pitchFamily="34" charset="0"/>
              <a:buChar char="•"/>
            </a:pPr>
            <a:r>
              <a:rPr lang="en-US" sz="1200" dirty="0"/>
              <a:t>4G WAN + GB ETH WAN</a:t>
            </a:r>
          </a:p>
          <a:p>
            <a:pPr marL="231775" indent="-231775">
              <a:lnSpc>
                <a:spcPct val="100000"/>
              </a:lnSpc>
              <a:spcBef>
                <a:spcPts val="0"/>
              </a:spcBef>
              <a:buClr>
                <a:schemeClr val="accent1"/>
              </a:buClr>
              <a:buFont typeface="Arial" panose="020B0604020202020204" pitchFamily="34" charset="0"/>
              <a:buChar char="•"/>
            </a:pPr>
            <a:r>
              <a:rPr lang="en-US" sz="1600" dirty="0"/>
              <a:t>Wireless SIM</a:t>
            </a:r>
          </a:p>
          <a:p>
            <a:pPr marL="0" indent="0">
              <a:lnSpc>
                <a:spcPct val="100000"/>
              </a:lnSpc>
              <a:spcBef>
                <a:spcPts val="0"/>
              </a:spcBef>
              <a:buClr>
                <a:schemeClr val="accent1"/>
              </a:buClr>
              <a:buNone/>
            </a:pPr>
            <a:endParaRPr lang="en-US" sz="1600" dirty="0"/>
          </a:p>
          <a:p>
            <a:pPr marL="231775" indent="-231775">
              <a:lnSpc>
                <a:spcPct val="100000"/>
              </a:lnSpc>
              <a:spcBef>
                <a:spcPts val="0"/>
              </a:spcBef>
              <a:buClr>
                <a:schemeClr val="accent1"/>
              </a:buClr>
              <a:buFont typeface="Arial" panose="020B0604020202020204" pitchFamily="34" charset="0"/>
              <a:buChar char="•"/>
            </a:pPr>
            <a:r>
              <a:rPr lang="en-US" sz="1600" dirty="0"/>
              <a:t>ATA</a:t>
            </a:r>
          </a:p>
          <a:p>
            <a:pPr marL="1028700" lvl="1" indent="-342900">
              <a:lnSpc>
                <a:spcPct val="100000"/>
              </a:lnSpc>
              <a:spcBef>
                <a:spcPts val="0"/>
              </a:spcBef>
              <a:buClr>
                <a:schemeClr val="accent1"/>
              </a:buClr>
              <a:buFont typeface="Arial" panose="020B0604020202020204" pitchFamily="34" charset="0"/>
              <a:buChar char="•"/>
            </a:pPr>
            <a:r>
              <a:rPr lang="en-US" sz="1400" dirty="0" err="1"/>
              <a:t>FlyingVoice</a:t>
            </a:r>
            <a:r>
              <a:rPr lang="en-US" sz="1400" dirty="0"/>
              <a:t> G504</a:t>
            </a:r>
          </a:p>
          <a:p>
            <a:pPr marL="1485900" lvl="2" indent="-342900">
              <a:lnSpc>
                <a:spcPct val="100000"/>
              </a:lnSpc>
              <a:spcBef>
                <a:spcPts val="0"/>
              </a:spcBef>
              <a:buClr>
                <a:schemeClr val="accent1"/>
              </a:buClr>
              <a:buFont typeface="Arial" panose="020B0604020202020204" pitchFamily="34" charset="0"/>
              <a:buChar char="•"/>
            </a:pPr>
            <a:r>
              <a:rPr lang="en-US" sz="1200" dirty="0"/>
              <a:t>4 Port</a:t>
            </a:r>
          </a:p>
          <a:p>
            <a:pPr marL="1485900" lvl="2" indent="-342900">
              <a:lnSpc>
                <a:spcPct val="100000"/>
              </a:lnSpc>
              <a:spcBef>
                <a:spcPts val="0"/>
              </a:spcBef>
              <a:buClr>
                <a:schemeClr val="accent1"/>
              </a:buClr>
              <a:buFont typeface="Arial" panose="020B0604020202020204" pitchFamily="34" charset="0"/>
              <a:buChar char="•"/>
            </a:pPr>
            <a:r>
              <a:rPr lang="en-US" sz="1200" dirty="0"/>
              <a:t>For 2 and 4-port applications</a:t>
            </a:r>
          </a:p>
          <a:p>
            <a:pPr marL="1028700" lvl="1" indent="-342900">
              <a:lnSpc>
                <a:spcPct val="100000"/>
              </a:lnSpc>
              <a:spcBef>
                <a:spcPts val="0"/>
              </a:spcBef>
              <a:buClr>
                <a:schemeClr val="accent1"/>
              </a:buClr>
              <a:buFont typeface="Arial" panose="020B0604020202020204" pitchFamily="34" charset="0"/>
              <a:buChar char="•"/>
            </a:pPr>
            <a:r>
              <a:rPr lang="en-US" sz="1400" dirty="0" err="1"/>
              <a:t>FlyingVoice</a:t>
            </a:r>
            <a:r>
              <a:rPr lang="en-US" sz="1400" dirty="0"/>
              <a:t> G508</a:t>
            </a:r>
          </a:p>
          <a:p>
            <a:pPr marL="1485900" lvl="2" indent="-342900">
              <a:lnSpc>
                <a:spcPct val="100000"/>
              </a:lnSpc>
              <a:spcBef>
                <a:spcPts val="0"/>
              </a:spcBef>
              <a:spcAft>
                <a:spcPts val="600"/>
              </a:spcAft>
              <a:buClr>
                <a:schemeClr val="accent1"/>
              </a:buClr>
              <a:buFont typeface="Arial" panose="020B0604020202020204" pitchFamily="34" charset="0"/>
              <a:buChar char="•"/>
            </a:pPr>
            <a:r>
              <a:rPr lang="en-US" sz="1200" dirty="0"/>
              <a:t>8 Port</a:t>
            </a:r>
          </a:p>
          <a:p>
            <a:pPr marL="231775" indent="-231775">
              <a:lnSpc>
                <a:spcPct val="100000"/>
              </a:lnSpc>
              <a:spcBef>
                <a:spcPts val="0"/>
              </a:spcBef>
              <a:buClr>
                <a:schemeClr val="accent1"/>
              </a:buClr>
              <a:buFont typeface="Arial" panose="020B0604020202020204" pitchFamily="34" charset="0"/>
              <a:buChar char="•"/>
            </a:pPr>
            <a:r>
              <a:rPr lang="en-US" sz="1600" dirty="0"/>
              <a:t>Ultra Wide Band Antenna</a:t>
            </a:r>
          </a:p>
          <a:p>
            <a:pPr marL="627063" lvl="1" indent="-233363">
              <a:lnSpc>
                <a:spcPct val="100000"/>
              </a:lnSpc>
              <a:spcBef>
                <a:spcPts val="0"/>
              </a:spcBef>
              <a:buClr>
                <a:schemeClr val="accent1"/>
              </a:buClr>
              <a:buFont typeface="Arial" panose="020B0604020202020204" pitchFamily="34" charset="0"/>
              <a:buChar char="•"/>
            </a:pPr>
            <a:r>
              <a:rPr lang="en-US" sz="1400" dirty="0"/>
              <a:t>Connected to the antenna array for each </a:t>
            </a:r>
            <a:r>
              <a:rPr lang="en-US" sz="1400" dirty="0" err="1"/>
              <a:t>Cradlepoint</a:t>
            </a:r>
            <a:endParaRPr lang="en-US" sz="1400" dirty="0"/>
          </a:p>
        </p:txBody>
      </p:sp>
      <p:pic>
        <p:nvPicPr>
          <p:cNvPr id="6" name="Picture 5">
            <a:extLst>
              <a:ext uri="{FF2B5EF4-FFF2-40B4-BE49-F238E27FC236}">
                <a16:creationId xmlns:a16="http://schemas.microsoft.com/office/drawing/2014/main" id="{6A54F76E-8363-E7B8-8F33-D2B372D7A901}"/>
              </a:ext>
            </a:extLst>
          </p:cNvPr>
          <p:cNvPicPr>
            <a:picLocks noChangeAspect="1"/>
          </p:cNvPicPr>
          <p:nvPr/>
        </p:nvPicPr>
        <p:blipFill>
          <a:blip r:embed="rId2"/>
          <a:stretch>
            <a:fillRect/>
          </a:stretch>
        </p:blipFill>
        <p:spPr>
          <a:xfrm>
            <a:off x="3802836" y="1414463"/>
            <a:ext cx="1307053" cy="1656613"/>
          </a:xfrm>
          <a:prstGeom prst="rect">
            <a:avLst/>
          </a:prstGeom>
        </p:spPr>
      </p:pic>
      <p:pic>
        <p:nvPicPr>
          <p:cNvPr id="8" name="Picture 7">
            <a:extLst>
              <a:ext uri="{FF2B5EF4-FFF2-40B4-BE49-F238E27FC236}">
                <a16:creationId xmlns:a16="http://schemas.microsoft.com/office/drawing/2014/main" id="{0AE75E29-679A-FFB7-0607-F5488B699FE5}"/>
              </a:ext>
            </a:extLst>
          </p:cNvPr>
          <p:cNvPicPr>
            <a:picLocks noChangeAspect="1"/>
          </p:cNvPicPr>
          <p:nvPr/>
        </p:nvPicPr>
        <p:blipFill>
          <a:blip r:embed="rId3"/>
          <a:stretch>
            <a:fillRect/>
          </a:stretch>
        </p:blipFill>
        <p:spPr>
          <a:xfrm>
            <a:off x="3164003" y="3282100"/>
            <a:ext cx="2282230" cy="1009650"/>
          </a:xfrm>
          <a:prstGeom prst="rect">
            <a:avLst/>
          </a:prstGeom>
        </p:spPr>
      </p:pic>
      <p:pic>
        <p:nvPicPr>
          <p:cNvPr id="14" name="Picture 13">
            <a:extLst>
              <a:ext uri="{FF2B5EF4-FFF2-40B4-BE49-F238E27FC236}">
                <a16:creationId xmlns:a16="http://schemas.microsoft.com/office/drawing/2014/main" id="{E090BD3B-37DE-35FD-BF36-10956DBFFB1D}"/>
              </a:ext>
            </a:extLst>
          </p:cNvPr>
          <p:cNvPicPr>
            <a:picLocks noChangeAspect="1"/>
          </p:cNvPicPr>
          <p:nvPr/>
        </p:nvPicPr>
        <p:blipFill>
          <a:blip r:embed="rId4"/>
          <a:stretch>
            <a:fillRect/>
          </a:stretch>
        </p:blipFill>
        <p:spPr>
          <a:xfrm>
            <a:off x="3599517" y="4413588"/>
            <a:ext cx="1713690" cy="676612"/>
          </a:xfrm>
          <a:prstGeom prst="rect">
            <a:avLst/>
          </a:prstGeom>
        </p:spPr>
      </p:pic>
      <p:pic>
        <p:nvPicPr>
          <p:cNvPr id="16" name="Picture 15">
            <a:extLst>
              <a:ext uri="{FF2B5EF4-FFF2-40B4-BE49-F238E27FC236}">
                <a16:creationId xmlns:a16="http://schemas.microsoft.com/office/drawing/2014/main" id="{1C5625DF-9ACA-F77B-C0B8-484286B7C7EE}"/>
              </a:ext>
            </a:extLst>
          </p:cNvPr>
          <p:cNvPicPr>
            <a:picLocks noChangeAspect="1"/>
          </p:cNvPicPr>
          <p:nvPr/>
        </p:nvPicPr>
        <p:blipFill>
          <a:blip r:embed="rId5"/>
          <a:stretch>
            <a:fillRect/>
          </a:stretch>
        </p:blipFill>
        <p:spPr>
          <a:xfrm>
            <a:off x="3513907" y="5353309"/>
            <a:ext cx="1884909" cy="712945"/>
          </a:xfrm>
          <a:prstGeom prst="rect">
            <a:avLst/>
          </a:prstGeom>
        </p:spPr>
      </p:pic>
      <p:pic>
        <p:nvPicPr>
          <p:cNvPr id="18" name="Picture 17">
            <a:extLst>
              <a:ext uri="{FF2B5EF4-FFF2-40B4-BE49-F238E27FC236}">
                <a16:creationId xmlns:a16="http://schemas.microsoft.com/office/drawing/2014/main" id="{5C70245F-44D2-DA10-EE04-88C2A6C1D2BF}"/>
              </a:ext>
            </a:extLst>
          </p:cNvPr>
          <p:cNvPicPr>
            <a:picLocks noChangeAspect="1"/>
          </p:cNvPicPr>
          <p:nvPr/>
        </p:nvPicPr>
        <p:blipFill>
          <a:blip r:embed="rId6"/>
          <a:stretch>
            <a:fillRect/>
          </a:stretch>
        </p:blipFill>
        <p:spPr>
          <a:xfrm>
            <a:off x="9466080" y="3754623"/>
            <a:ext cx="1449950" cy="1790700"/>
          </a:xfrm>
          <a:prstGeom prst="rect">
            <a:avLst/>
          </a:prstGeom>
        </p:spPr>
      </p:pic>
      <p:pic>
        <p:nvPicPr>
          <p:cNvPr id="1026" name="Picture 2" descr="Flyingvoice G504 Fully Managed VoIP Adapter - AliExpress Tools">
            <a:extLst>
              <a:ext uri="{FF2B5EF4-FFF2-40B4-BE49-F238E27FC236}">
                <a16:creationId xmlns:a16="http://schemas.microsoft.com/office/drawing/2014/main" id="{09C67D2E-3012-8FD1-81AF-5A0EC63D53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9138" y="1650441"/>
            <a:ext cx="2296336" cy="148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02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20" end="2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21" end="2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22" end="2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23" end="2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xEl>
                                              <p:pRg st="24" end="2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xEl>
                                              <p:pRg st="25" end="2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xEl>
                                              <p:pRg st="26" end="26"/>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
                                            <p:txEl>
                                              <p:pRg st="27" end="27"/>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98DD89-4991-49C9-9D93-D618E35439DF}"/>
              </a:ext>
            </a:extLst>
          </p:cNvPr>
          <p:cNvSpPr>
            <a:spLocks noGrp="1"/>
          </p:cNvSpPr>
          <p:nvPr>
            <p:ph type="title"/>
          </p:nvPr>
        </p:nvSpPr>
        <p:spPr/>
        <p:txBody>
          <a:bodyPr/>
          <a:lstStyle/>
          <a:p>
            <a:r>
              <a:rPr lang="en-US" dirty="0"/>
              <a:t>How it Connects</a:t>
            </a:r>
          </a:p>
        </p:txBody>
      </p:sp>
      <p:pic>
        <p:nvPicPr>
          <p:cNvPr id="4" name="Picture 3" descr="A picture containing text, white, open&#10;&#10;Description automatically generated">
            <a:extLst>
              <a:ext uri="{FF2B5EF4-FFF2-40B4-BE49-F238E27FC236}">
                <a16:creationId xmlns:a16="http://schemas.microsoft.com/office/drawing/2014/main" id="{79126112-B6BE-71D7-DCE9-107EBD8EB242}"/>
              </a:ext>
            </a:extLst>
          </p:cNvPr>
          <p:cNvPicPr>
            <a:picLocks noChangeAspect="1"/>
          </p:cNvPicPr>
          <p:nvPr/>
        </p:nvPicPr>
        <p:blipFill>
          <a:blip r:embed="rId3"/>
          <a:stretch>
            <a:fillRect/>
          </a:stretch>
        </p:blipFill>
        <p:spPr>
          <a:xfrm>
            <a:off x="3011562" y="1432927"/>
            <a:ext cx="6168876" cy="4470458"/>
          </a:xfrm>
          <a:prstGeom prst="rect">
            <a:avLst/>
          </a:prstGeom>
        </p:spPr>
      </p:pic>
      <p:sp>
        <p:nvSpPr>
          <p:cNvPr id="5" name="TextBox 4">
            <a:extLst>
              <a:ext uri="{FF2B5EF4-FFF2-40B4-BE49-F238E27FC236}">
                <a16:creationId xmlns:a16="http://schemas.microsoft.com/office/drawing/2014/main" id="{A7204AD1-8462-4557-83FB-54AD45294873}"/>
              </a:ext>
            </a:extLst>
          </p:cNvPr>
          <p:cNvSpPr txBox="1"/>
          <p:nvPr/>
        </p:nvSpPr>
        <p:spPr>
          <a:xfrm>
            <a:off x="9765102" y="2294626"/>
            <a:ext cx="1396536" cy="369332"/>
          </a:xfrm>
          <a:prstGeom prst="rect">
            <a:avLst/>
          </a:prstGeom>
          <a:noFill/>
          <a:ln>
            <a:noFill/>
          </a:ln>
        </p:spPr>
        <p:txBody>
          <a:bodyPr wrap="none" rtlCol="0">
            <a:spAutoFit/>
          </a:bodyPr>
          <a:lstStyle/>
          <a:p>
            <a:r>
              <a:rPr lang="en-US" dirty="0">
                <a:solidFill>
                  <a:schemeClr val="accent6"/>
                </a:solidFill>
                <a:latin typeface="+mj-lt"/>
              </a:rPr>
              <a:t>4G Modem</a:t>
            </a:r>
          </a:p>
        </p:txBody>
      </p:sp>
      <p:cxnSp>
        <p:nvCxnSpPr>
          <p:cNvPr id="7" name="Straight Connector 6">
            <a:extLst>
              <a:ext uri="{FF2B5EF4-FFF2-40B4-BE49-F238E27FC236}">
                <a16:creationId xmlns:a16="http://schemas.microsoft.com/office/drawing/2014/main" id="{264EBF9B-EBAD-98E6-EC18-138E9DC3CF7F}"/>
              </a:ext>
            </a:extLst>
          </p:cNvPr>
          <p:cNvCxnSpPr>
            <a:cxnSpLocks/>
            <a:stCxn id="5" idx="1"/>
          </p:cNvCxnSpPr>
          <p:nvPr/>
        </p:nvCxnSpPr>
        <p:spPr>
          <a:xfrm flipH="1">
            <a:off x="8229600" y="2479292"/>
            <a:ext cx="1535502" cy="31769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77B413E-11EF-A0C1-E25E-2322F240D2C3}"/>
              </a:ext>
            </a:extLst>
          </p:cNvPr>
          <p:cNvSpPr txBox="1"/>
          <p:nvPr/>
        </p:nvSpPr>
        <p:spPr>
          <a:xfrm>
            <a:off x="9765102" y="3824711"/>
            <a:ext cx="586892" cy="369332"/>
          </a:xfrm>
          <a:prstGeom prst="rect">
            <a:avLst/>
          </a:prstGeom>
          <a:noFill/>
          <a:ln>
            <a:noFill/>
          </a:ln>
        </p:spPr>
        <p:txBody>
          <a:bodyPr wrap="none" rtlCol="0">
            <a:spAutoFit/>
          </a:bodyPr>
          <a:lstStyle/>
          <a:p>
            <a:r>
              <a:rPr lang="en-US" dirty="0">
                <a:solidFill>
                  <a:schemeClr val="accent6"/>
                </a:solidFill>
                <a:latin typeface="+mj-lt"/>
              </a:rPr>
              <a:t>ATA</a:t>
            </a:r>
          </a:p>
        </p:txBody>
      </p:sp>
      <p:cxnSp>
        <p:nvCxnSpPr>
          <p:cNvPr id="10" name="Straight Connector 9">
            <a:extLst>
              <a:ext uri="{FF2B5EF4-FFF2-40B4-BE49-F238E27FC236}">
                <a16:creationId xmlns:a16="http://schemas.microsoft.com/office/drawing/2014/main" id="{0C56032C-B11B-873B-DECC-45C8DF34E22B}"/>
              </a:ext>
            </a:extLst>
          </p:cNvPr>
          <p:cNvCxnSpPr>
            <a:cxnSpLocks/>
            <a:stCxn id="9" idx="1"/>
          </p:cNvCxnSpPr>
          <p:nvPr/>
        </p:nvCxnSpPr>
        <p:spPr>
          <a:xfrm flipH="1">
            <a:off x="8229600" y="4009377"/>
            <a:ext cx="1535502" cy="31769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3911827-2A94-C1EC-3892-5F360D5816E7}"/>
              </a:ext>
            </a:extLst>
          </p:cNvPr>
          <p:cNvSpPr txBox="1"/>
          <p:nvPr/>
        </p:nvSpPr>
        <p:spPr>
          <a:xfrm>
            <a:off x="9765102" y="1698142"/>
            <a:ext cx="2124492" cy="369332"/>
          </a:xfrm>
          <a:prstGeom prst="rect">
            <a:avLst/>
          </a:prstGeom>
          <a:noFill/>
          <a:ln>
            <a:noFill/>
          </a:ln>
        </p:spPr>
        <p:txBody>
          <a:bodyPr wrap="none" rtlCol="0">
            <a:spAutoFit/>
          </a:bodyPr>
          <a:lstStyle/>
          <a:p>
            <a:r>
              <a:rPr lang="en-US" dirty="0">
                <a:solidFill>
                  <a:schemeClr val="accent6"/>
                </a:solidFill>
                <a:latin typeface="+mj-lt"/>
              </a:rPr>
              <a:t>Wireless Antenna</a:t>
            </a:r>
          </a:p>
        </p:txBody>
      </p:sp>
      <p:cxnSp>
        <p:nvCxnSpPr>
          <p:cNvPr id="12" name="Straight Connector 11">
            <a:extLst>
              <a:ext uri="{FF2B5EF4-FFF2-40B4-BE49-F238E27FC236}">
                <a16:creationId xmlns:a16="http://schemas.microsoft.com/office/drawing/2014/main" id="{325F4480-DC74-4B8C-FEB5-F4A4F7B9B58F}"/>
              </a:ext>
            </a:extLst>
          </p:cNvPr>
          <p:cNvCxnSpPr>
            <a:cxnSpLocks/>
            <a:stCxn id="11" idx="1"/>
          </p:cNvCxnSpPr>
          <p:nvPr/>
        </p:nvCxnSpPr>
        <p:spPr>
          <a:xfrm flipH="1">
            <a:off x="8229600" y="1882808"/>
            <a:ext cx="153550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824C214-818F-1AEE-9DD6-F09F2621AE7B}"/>
              </a:ext>
            </a:extLst>
          </p:cNvPr>
          <p:cNvSpPr txBox="1"/>
          <p:nvPr/>
        </p:nvSpPr>
        <p:spPr>
          <a:xfrm>
            <a:off x="594738" y="4427015"/>
            <a:ext cx="1891865" cy="369332"/>
          </a:xfrm>
          <a:prstGeom prst="rect">
            <a:avLst/>
          </a:prstGeom>
          <a:noFill/>
          <a:ln>
            <a:noFill/>
          </a:ln>
        </p:spPr>
        <p:txBody>
          <a:bodyPr wrap="none" rtlCol="0">
            <a:spAutoFit/>
          </a:bodyPr>
          <a:lstStyle/>
          <a:p>
            <a:r>
              <a:rPr lang="en-US" dirty="0">
                <a:solidFill>
                  <a:schemeClr val="accent6"/>
                </a:solidFill>
                <a:latin typeface="+mj-lt"/>
              </a:rPr>
              <a:t>Battery Backup</a:t>
            </a:r>
          </a:p>
        </p:txBody>
      </p:sp>
      <p:cxnSp>
        <p:nvCxnSpPr>
          <p:cNvPr id="16" name="Straight Connector 15">
            <a:extLst>
              <a:ext uri="{FF2B5EF4-FFF2-40B4-BE49-F238E27FC236}">
                <a16:creationId xmlns:a16="http://schemas.microsoft.com/office/drawing/2014/main" id="{02BA9AE3-65EC-D457-9B7C-0E967B72D0A5}"/>
              </a:ext>
            </a:extLst>
          </p:cNvPr>
          <p:cNvCxnSpPr>
            <a:cxnSpLocks/>
          </p:cNvCxnSpPr>
          <p:nvPr/>
        </p:nvCxnSpPr>
        <p:spPr>
          <a:xfrm flipH="1">
            <a:off x="2486603" y="4625328"/>
            <a:ext cx="117099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579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A88F-5E43-41AD-B7B2-AE072E8F7D68}"/>
              </a:ext>
            </a:extLst>
          </p:cNvPr>
          <p:cNvSpPr>
            <a:spLocks noGrp="1"/>
          </p:cNvSpPr>
          <p:nvPr>
            <p:ph type="title"/>
          </p:nvPr>
        </p:nvSpPr>
        <p:spPr/>
        <p:txBody>
          <a:bodyPr/>
          <a:lstStyle/>
          <a:p>
            <a:r>
              <a:rPr lang="en-US" dirty="0"/>
              <a:t>What’s Included?</a:t>
            </a:r>
          </a:p>
        </p:txBody>
      </p:sp>
      <p:graphicFrame>
        <p:nvGraphicFramePr>
          <p:cNvPr id="4" name="Table 4">
            <a:extLst>
              <a:ext uri="{FF2B5EF4-FFF2-40B4-BE49-F238E27FC236}">
                <a16:creationId xmlns:a16="http://schemas.microsoft.com/office/drawing/2014/main" id="{15C664B2-463E-B656-FBB2-5D9026C013B1}"/>
              </a:ext>
            </a:extLst>
          </p:cNvPr>
          <p:cNvGraphicFramePr>
            <a:graphicFrameLocks noGrp="1"/>
          </p:cNvGraphicFramePr>
          <p:nvPr/>
        </p:nvGraphicFramePr>
        <p:xfrm>
          <a:off x="6096001" y="1545166"/>
          <a:ext cx="3517899" cy="1772073"/>
        </p:xfrm>
        <a:graphic>
          <a:graphicData uri="http://schemas.openxmlformats.org/drawingml/2006/table">
            <a:tbl>
              <a:tblPr firstRow="1" bandRow="1">
                <a:tableStyleId>{5C22544A-7EE6-4342-B048-85BDC9FD1C3A}</a:tableStyleId>
              </a:tblPr>
              <a:tblGrid>
                <a:gridCol w="2210465">
                  <a:extLst>
                    <a:ext uri="{9D8B030D-6E8A-4147-A177-3AD203B41FA5}">
                      <a16:colId xmlns:a16="http://schemas.microsoft.com/office/drawing/2014/main" val="2177931579"/>
                    </a:ext>
                  </a:extLst>
                </a:gridCol>
                <a:gridCol w="1307434">
                  <a:extLst>
                    <a:ext uri="{9D8B030D-6E8A-4147-A177-3AD203B41FA5}">
                      <a16:colId xmlns:a16="http://schemas.microsoft.com/office/drawing/2014/main" val="3196640059"/>
                    </a:ext>
                  </a:extLst>
                </a:gridCol>
              </a:tblGrid>
              <a:tr h="548640">
                <a:tc>
                  <a:txBody>
                    <a:bodyPr/>
                    <a:lstStyle/>
                    <a:p>
                      <a:r>
                        <a:rPr lang="en-US" dirty="0"/>
                        <a:t>Equipment</a:t>
                      </a:r>
                    </a:p>
                  </a:txBody>
                  <a:tcPr/>
                </a:tc>
                <a:tc>
                  <a:txBody>
                    <a:bodyPr/>
                    <a:lstStyle/>
                    <a:p>
                      <a:pPr algn="ctr"/>
                      <a:r>
                        <a:rPr lang="en-US" sz="1600" dirty="0"/>
                        <a:t>Purchase</a:t>
                      </a:r>
                    </a:p>
                    <a:p>
                      <a:pPr algn="ctr"/>
                      <a:r>
                        <a:rPr lang="en-US" sz="1400" i="1" dirty="0"/>
                        <a:t>(One-time)</a:t>
                      </a:r>
                    </a:p>
                  </a:txBody>
                  <a:tcPr/>
                </a:tc>
                <a:extLst>
                  <a:ext uri="{0D108BD9-81ED-4DB2-BD59-A6C34878D82A}">
                    <a16:rowId xmlns:a16="http://schemas.microsoft.com/office/drawing/2014/main" val="623247060"/>
                  </a:ext>
                </a:extLst>
              </a:tr>
              <a:tr h="407811">
                <a:tc>
                  <a:txBody>
                    <a:bodyPr/>
                    <a:lstStyle/>
                    <a:p>
                      <a:pPr algn="l"/>
                      <a:r>
                        <a:rPr lang="en-US" sz="1600" dirty="0"/>
                        <a:t>IBR200 (2-seat)</a:t>
                      </a:r>
                    </a:p>
                  </a:txBody>
                  <a:tcPr anchor="ctr"/>
                </a:tc>
                <a:tc>
                  <a:txBody>
                    <a:bodyPr/>
                    <a:lstStyle/>
                    <a:p>
                      <a:pPr algn="ctr" fontAlgn="b"/>
                      <a:r>
                        <a:rPr lang="en-US" sz="1600" b="0" i="0" u="none" strike="noStrike" dirty="0">
                          <a:solidFill>
                            <a:srgbClr val="000000"/>
                          </a:solidFill>
                          <a:effectLst/>
                          <a:latin typeface="+mn-lt"/>
                        </a:rPr>
                        <a:t>$511.54</a:t>
                      </a:r>
                    </a:p>
                  </a:txBody>
                  <a:tcPr anchor="ctr"/>
                </a:tc>
                <a:extLst>
                  <a:ext uri="{0D108BD9-81ED-4DB2-BD59-A6C34878D82A}">
                    <a16:rowId xmlns:a16="http://schemas.microsoft.com/office/drawing/2014/main" val="1856888616"/>
                  </a:ext>
                </a:extLst>
              </a:tr>
              <a:tr h="407811">
                <a:tc>
                  <a:txBody>
                    <a:bodyPr/>
                    <a:lstStyle/>
                    <a:p>
                      <a:pPr algn="l"/>
                      <a:r>
                        <a:rPr lang="en-US" sz="1600" dirty="0"/>
                        <a:t>IBR</a:t>
                      </a:r>
                      <a:r>
                        <a:rPr lang="en-US" sz="1600" dirty="0">
                          <a:solidFill>
                            <a:schemeClr val="tx1"/>
                          </a:solidFill>
                        </a:rPr>
                        <a:t>650</a:t>
                      </a:r>
                      <a:r>
                        <a:rPr lang="en-US" sz="1600" dirty="0"/>
                        <a:t> (4-seat)</a:t>
                      </a:r>
                    </a:p>
                  </a:txBody>
                  <a:tcPr anchor="ctr"/>
                </a:tc>
                <a:tc>
                  <a:txBody>
                    <a:bodyPr/>
                    <a:lstStyle/>
                    <a:p>
                      <a:pPr algn="ctr" fontAlgn="b"/>
                      <a:r>
                        <a:rPr lang="en-US" sz="1600" b="0" i="0" u="none" strike="noStrike" dirty="0">
                          <a:solidFill>
                            <a:srgbClr val="000000"/>
                          </a:solidFill>
                          <a:effectLst/>
                          <a:latin typeface="+mn-lt"/>
                        </a:rPr>
                        <a:t>$575.64</a:t>
                      </a:r>
                    </a:p>
                  </a:txBody>
                  <a:tcPr anchor="ctr"/>
                </a:tc>
                <a:extLst>
                  <a:ext uri="{0D108BD9-81ED-4DB2-BD59-A6C34878D82A}">
                    <a16:rowId xmlns:a16="http://schemas.microsoft.com/office/drawing/2014/main" val="2214772263"/>
                  </a:ext>
                </a:extLst>
              </a:tr>
              <a:tr h="4078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IBR650 (8-seat)</a:t>
                      </a:r>
                    </a:p>
                  </a:txBody>
                  <a:tcPr anchor="ctr"/>
                </a:tc>
                <a:tc>
                  <a:txBody>
                    <a:bodyPr/>
                    <a:lstStyle/>
                    <a:p>
                      <a:pPr algn="ctr" fontAlgn="b"/>
                      <a:r>
                        <a:rPr lang="en-US" sz="1600" b="0" i="0" u="none" strike="noStrike" dirty="0">
                          <a:solidFill>
                            <a:srgbClr val="000000"/>
                          </a:solidFill>
                          <a:effectLst/>
                          <a:latin typeface="+mn-lt"/>
                        </a:rPr>
                        <a:t>$832.05</a:t>
                      </a:r>
                    </a:p>
                  </a:txBody>
                  <a:tcPr anchor="ctr"/>
                </a:tc>
                <a:extLst>
                  <a:ext uri="{0D108BD9-81ED-4DB2-BD59-A6C34878D82A}">
                    <a16:rowId xmlns:a16="http://schemas.microsoft.com/office/drawing/2014/main" val="549789454"/>
                  </a:ext>
                </a:extLst>
              </a:tr>
            </a:tbl>
          </a:graphicData>
        </a:graphic>
      </p:graphicFrame>
      <p:graphicFrame>
        <p:nvGraphicFramePr>
          <p:cNvPr id="5" name="Table 4">
            <a:extLst>
              <a:ext uri="{FF2B5EF4-FFF2-40B4-BE49-F238E27FC236}">
                <a16:creationId xmlns:a16="http://schemas.microsoft.com/office/drawing/2014/main" id="{5A1BBAEC-4549-482B-D246-50B95B0D2E71}"/>
              </a:ext>
            </a:extLst>
          </p:cNvPr>
          <p:cNvGraphicFramePr>
            <a:graphicFrameLocks noGrp="1"/>
          </p:cNvGraphicFramePr>
          <p:nvPr/>
        </p:nvGraphicFramePr>
        <p:xfrm>
          <a:off x="6095999" y="3805613"/>
          <a:ext cx="5881736" cy="815622"/>
        </p:xfrm>
        <a:graphic>
          <a:graphicData uri="http://schemas.openxmlformats.org/drawingml/2006/table">
            <a:tbl>
              <a:tblPr firstRow="1" bandRow="1">
                <a:tableStyleId>{5C22544A-7EE6-4342-B048-85BDC9FD1C3A}</a:tableStyleId>
              </a:tblPr>
              <a:tblGrid>
                <a:gridCol w="2223432">
                  <a:extLst>
                    <a:ext uri="{9D8B030D-6E8A-4147-A177-3AD203B41FA5}">
                      <a16:colId xmlns:a16="http://schemas.microsoft.com/office/drawing/2014/main" val="2177931579"/>
                    </a:ext>
                  </a:extLst>
                </a:gridCol>
                <a:gridCol w="2257891">
                  <a:extLst>
                    <a:ext uri="{9D8B030D-6E8A-4147-A177-3AD203B41FA5}">
                      <a16:colId xmlns:a16="http://schemas.microsoft.com/office/drawing/2014/main" val="2745481496"/>
                    </a:ext>
                  </a:extLst>
                </a:gridCol>
                <a:gridCol w="1400413">
                  <a:extLst>
                    <a:ext uri="{9D8B030D-6E8A-4147-A177-3AD203B41FA5}">
                      <a16:colId xmlns:a16="http://schemas.microsoft.com/office/drawing/2014/main" val="741716925"/>
                    </a:ext>
                  </a:extLst>
                </a:gridCol>
              </a:tblGrid>
              <a:tr h="407811">
                <a:tc>
                  <a:txBody>
                    <a:bodyPr/>
                    <a:lstStyle/>
                    <a:p>
                      <a:r>
                        <a:rPr lang="en-US" dirty="0"/>
                        <a:t>License (per seat)</a:t>
                      </a:r>
                    </a:p>
                  </a:txBody>
                  <a:tcPr/>
                </a:tc>
                <a:tc>
                  <a:txBody>
                    <a:bodyPr/>
                    <a:lstStyle/>
                    <a:p>
                      <a:pPr algn="ctr"/>
                      <a:r>
                        <a:rPr lang="en-US" dirty="0"/>
                        <a:t>Purchase*</a:t>
                      </a:r>
                    </a:p>
                  </a:txBody>
                  <a:tcPr/>
                </a:tc>
                <a:tc>
                  <a:txBody>
                    <a:bodyPr/>
                    <a:lstStyle/>
                    <a:p>
                      <a:pPr algn="ctr"/>
                      <a:r>
                        <a:rPr lang="en-US" dirty="0"/>
                        <a:t>Lease*</a:t>
                      </a:r>
                    </a:p>
                  </a:txBody>
                  <a:tcPr/>
                </a:tc>
                <a:extLst>
                  <a:ext uri="{0D108BD9-81ED-4DB2-BD59-A6C34878D82A}">
                    <a16:rowId xmlns:a16="http://schemas.microsoft.com/office/drawing/2014/main" val="623247060"/>
                  </a:ext>
                </a:extLst>
              </a:tr>
              <a:tr h="407811">
                <a:tc>
                  <a:txBody>
                    <a:bodyPr/>
                    <a:lstStyle/>
                    <a:p>
                      <a:pPr algn="l"/>
                      <a:r>
                        <a:rPr lang="en-US" sz="1600" dirty="0"/>
                        <a:t>be-Alert Seat License</a:t>
                      </a:r>
                    </a:p>
                  </a:txBody>
                  <a:tcPr anchor="ctr"/>
                </a:tc>
                <a:tc>
                  <a:txBody>
                    <a:bodyPr/>
                    <a:lstStyle/>
                    <a:p>
                      <a:pPr algn="ctr" fontAlgn="b"/>
                      <a:r>
                        <a:rPr lang="en-US" sz="1600" b="0" i="0" u="none" strike="noStrike" dirty="0">
                          <a:solidFill>
                            <a:srgbClr val="000000"/>
                          </a:solidFill>
                          <a:effectLst/>
                          <a:latin typeface="+mn-lt"/>
                        </a:rPr>
                        <a:t>$29.99</a:t>
                      </a:r>
                    </a:p>
                  </a:txBody>
                  <a:tcPr anchor="ctr"/>
                </a:tc>
                <a:tc>
                  <a:txBody>
                    <a:bodyPr/>
                    <a:lstStyle/>
                    <a:p>
                      <a:pPr algn="ctr" fontAlgn="b"/>
                      <a:r>
                        <a:rPr lang="en-US" sz="1600" b="0" i="0" u="none" strike="noStrike" dirty="0">
                          <a:solidFill>
                            <a:srgbClr val="000000"/>
                          </a:solidFill>
                          <a:effectLst/>
                          <a:latin typeface="+mn-lt"/>
                        </a:rPr>
                        <a:t>$39.99</a:t>
                      </a:r>
                    </a:p>
                  </a:txBody>
                  <a:tcPr anchor="ctr"/>
                </a:tc>
                <a:extLst>
                  <a:ext uri="{0D108BD9-81ED-4DB2-BD59-A6C34878D82A}">
                    <a16:rowId xmlns:a16="http://schemas.microsoft.com/office/drawing/2014/main" val="1856888616"/>
                  </a:ext>
                </a:extLst>
              </a:tr>
            </a:tbl>
          </a:graphicData>
        </a:graphic>
      </p:graphicFrame>
      <p:graphicFrame>
        <p:nvGraphicFramePr>
          <p:cNvPr id="6" name="Table 5">
            <a:extLst>
              <a:ext uri="{FF2B5EF4-FFF2-40B4-BE49-F238E27FC236}">
                <a16:creationId xmlns:a16="http://schemas.microsoft.com/office/drawing/2014/main" id="{9C2011F2-1F92-AF36-EA76-D74B49423B3C}"/>
              </a:ext>
            </a:extLst>
          </p:cNvPr>
          <p:cNvGraphicFramePr>
            <a:graphicFrameLocks noGrp="1"/>
          </p:cNvGraphicFramePr>
          <p:nvPr/>
        </p:nvGraphicFramePr>
        <p:xfrm>
          <a:off x="6095999" y="4729794"/>
          <a:ext cx="5881736" cy="986931"/>
        </p:xfrm>
        <a:graphic>
          <a:graphicData uri="http://schemas.openxmlformats.org/drawingml/2006/table">
            <a:tbl>
              <a:tblPr firstRow="1" bandRow="1">
                <a:tableStyleId>{5C22544A-7EE6-4342-B048-85BDC9FD1C3A}</a:tableStyleId>
              </a:tblPr>
              <a:tblGrid>
                <a:gridCol w="2236399">
                  <a:extLst>
                    <a:ext uri="{9D8B030D-6E8A-4147-A177-3AD203B41FA5}">
                      <a16:colId xmlns:a16="http://schemas.microsoft.com/office/drawing/2014/main" val="2177931579"/>
                    </a:ext>
                  </a:extLst>
                </a:gridCol>
                <a:gridCol w="2244924">
                  <a:extLst>
                    <a:ext uri="{9D8B030D-6E8A-4147-A177-3AD203B41FA5}">
                      <a16:colId xmlns:a16="http://schemas.microsoft.com/office/drawing/2014/main" val="2745481496"/>
                    </a:ext>
                  </a:extLst>
                </a:gridCol>
                <a:gridCol w="1400413">
                  <a:extLst>
                    <a:ext uri="{9D8B030D-6E8A-4147-A177-3AD203B41FA5}">
                      <a16:colId xmlns:a16="http://schemas.microsoft.com/office/drawing/2014/main" val="741716925"/>
                    </a:ext>
                  </a:extLst>
                </a:gridCol>
              </a:tblGrid>
              <a:tr h="407811">
                <a:tc>
                  <a:txBody>
                    <a:bodyPr/>
                    <a:lstStyle/>
                    <a:p>
                      <a:r>
                        <a:rPr lang="en-US" dirty="0"/>
                        <a:t>Wireless Access </a:t>
                      </a:r>
                      <a:r>
                        <a:rPr lang="en-US" sz="1400" i="1" dirty="0"/>
                        <a:t>(per device)</a:t>
                      </a:r>
                    </a:p>
                  </a:txBody>
                  <a:tcPr/>
                </a:tc>
                <a:tc>
                  <a:txBody>
                    <a:bodyPr/>
                    <a:lstStyle/>
                    <a:p>
                      <a:pPr algn="ctr"/>
                      <a:r>
                        <a:rPr lang="en-US" dirty="0"/>
                        <a:t>Purchase*</a:t>
                      </a:r>
                    </a:p>
                  </a:txBody>
                  <a:tcPr/>
                </a:tc>
                <a:tc>
                  <a:txBody>
                    <a:bodyPr/>
                    <a:lstStyle/>
                    <a:p>
                      <a:pPr algn="ctr"/>
                      <a:r>
                        <a:rPr lang="en-US" dirty="0"/>
                        <a:t>Lease*</a:t>
                      </a:r>
                    </a:p>
                  </a:txBody>
                  <a:tcPr/>
                </a:tc>
                <a:extLst>
                  <a:ext uri="{0D108BD9-81ED-4DB2-BD59-A6C34878D82A}">
                    <a16:rowId xmlns:a16="http://schemas.microsoft.com/office/drawing/2014/main" val="623247060"/>
                  </a:ext>
                </a:extLst>
              </a:tr>
              <a:tr h="407811">
                <a:tc>
                  <a:txBody>
                    <a:bodyPr/>
                    <a:lstStyle/>
                    <a:p>
                      <a:pPr algn="l"/>
                      <a:r>
                        <a:rPr lang="en-US" sz="1600" dirty="0"/>
                        <a:t>LTE Data Plan</a:t>
                      </a:r>
                      <a:endParaRPr lang="en-US" sz="1600" dirty="0">
                        <a:solidFill>
                          <a:srgbClr val="FF0000"/>
                        </a:solidFill>
                      </a:endParaRPr>
                    </a:p>
                  </a:txBody>
                  <a:tcPr anchor="ctr"/>
                </a:tc>
                <a:tc>
                  <a:txBody>
                    <a:bodyPr/>
                    <a:lstStyle/>
                    <a:p>
                      <a:pPr algn="ctr" fontAlgn="b"/>
                      <a:r>
                        <a:rPr lang="en-US" sz="1600" b="0" i="0" u="none" strike="noStrike" dirty="0">
                          <a:solidFill>
                            <a:srgbClr val="000000"/>
                          </a:solidFill>
                          <a:effectLst/>
                          <a:latin typeface="+mn-lt"/>
                        </a:rPr>
                        <a:t>$25.96</a:t>
                      </a:r>
                    </a:p>
                  </a:txBody>
                  <a:tcPr anchor="ctr"/>
                </a:tc>
                <a:tc>
                  <a:txBody>
                    <a:bodyPr/>
                    <a:lstStyle/>
                    <a:p>
                      <a:pPr algn="ctr" fontAlgn="b"/>
                      <a:r>
                        <a:rPr lang="en-US" sz="1600" b="0" i="0" u="none" strike="noStrike" dirty="0">
                          <a:solidFill>
                            <a:srgbClr val="000000"/>
                          </a:solidFill>
                          <a:effectLst/>
                          <a:latin typeface="+mn-lt"/>
                        </a:rPr>
                        <a:t>$46.99</a:t>
                      </a:r>
                    </a:p>
                  </a:txBody>
                  <a:tcPr anchor="ctr"/>
                </a:tc>
                <a:extLst>
                  <a:ext uri="{0D108BD9-81ED-4DB2-BD59-A6C34878D82A}">
                    <a16:rowId xmlns:a16="http://schemas.microsoft.com/office/drawing/2014/main" val="1856888616"/>
                  </a:ext>
                </a:extLst>
              </a:tr>
            </a:tbl>
          </a:graphicData>
        </a:graphic>
      </p:graphicFrame>
      <p:sp>
        <p:nvSpPr>
          <p:cNvPr id="7" name="Content Placeholder 2">
            <a:extLst>
              <a:ext uri="{FF2B5EF4-FFF2-40B4-BE49-F238E27FC236}">
                <a16:creationId xmlns:a16="http://schemas.microsoft.com/office/drawing/2014/main" id="{6B29262B-A98C-E447-CF42-FB07BB2E3D57}"/>
              </a:ext>
            </a:extLst>
          </p:cNvPr>
          <p:cNvSpPr txBox="1">
            <a:spLocks/>
          </p:cNvSpPr>
          <p:nvPr/>
        </p:nvSpPr>
        <p:spPr>
          <a:xfrm>
            <a:off x="345011" y="1429593"/>
            <a:ext cx="5750988" cy="4371975"/>
          </a:xfrm>
          <a:prstGeom prst="rect">
            <a:avLst/>
          </a:prstGeom>
        </p:spPr>
        <p:txBody>
          <a:bodyPr wrap="none" numCol="1" spcCol="457200">
            <a:noAutofit/>
          </a:bodyPr>
          <a:lstStyle>
            <a:lvl1pPr marL="228600" indent="-228600" algn="l" defTabSz="914400" rtl="0" eaLnBrk="1" latinLnBrk="0" hangingPunct="1">
              <a:lnSpc>
                <a:spcPct val="90000"/>
              </a:lnSpc>
              <a:spcBef>
                <a:spcPts val="1000"/>
              </a:spcBef>
              <a:buClr>
                <a:srgbClr val="0056A7"/>
              </a:buClr>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8BC541"/>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0056A7"/>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0056A7"/>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0056A7"/>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chemeClr val="accent1"/>
              </a:buClr>
            </a:pPr>
            <a:r>
              <a:rPr lang="en-US" sz="2000" dirty="0"/>
              <a:t>Equipment</a:t>
            </a:r>
          </a:p>
          <a:p>
            <a:pPr marL="742950" lvl="2" indent="-285750">
              <a:lnSpc>
                <a:spcPct val="100000"/>
              </a:lnSpc>
              <a:spcBef>
                <a:spcPts val="0"/>
              </a:spcBef>
              <a:buClr>
                <a:schemeClr val="accent1"/>
              </a:buClr>
            </a:pPr>
            <a:r>
              <a:rPr lang="en-US" sz="1800" dirty="0" err="1">
                <a:latin typeface="+mn-lt"/>
                <a:ea typeface="Calibri" panose="020F0502020204030204" pitchFamily="34" charset="0"/>
                <a:cs typeface="Arial" panose="020B0604020202020204" pitchFamily="34" charset="0"/>
              </a:rPr>
              <a:t>Cradlepoint</a:t>
            </a:r>
            <a:r>
              <a:rPr lang="en-US" sz="1800" dirty="0">
                <a:latin typeface="+mn-lt"/>
                <a:ea typeface="Calibri" panose="020F0502020204030204" pitchFamily="34" charset="0"/>
                <a:cs typeface="Arial" panose="020B0604020202020204" pitchFamily="34" charset="0"/>
              </a:rPr>
              <a:t> IBR200 4G Modem and ATA</a:t>
            </a:r>
          </a:p>
          <a:p>
            <a:pPr marL="1200150" lvl="3" indent="-285750">
              <a:lnSpc>
                <a:spcPct val="100000"/>
              </a:lnSpc>
              <a:spcBef>
                <a:spcPts val="0"/>
              </a:spcBef>
              <a:spcAft>
                <a:spcPts val="600"/>
              </a:spcAft>
              <a:buClr>
                <a:schemeClr val="accent1"/>
              </a:buClr>
            </a:pPr>
            <a:r>
              <a:rPr lang="en-US" sz="1400" dirty="0">
                <a:latin typeface="+mn-lt"/>
                <a:ea typeface="Calibri" panose="020F0502020204030204" pitchFamily="34" charset="0"/>
                <a:cs typeface="Arial" panose="020B0604020202020204" pitchFamily="34" charset="0"/>
              </a:rPr>
              <a:t>2 seat configuration</a:t>
            </a:r>
          </a:p>
          <a:p>
            <a:pPr marL="1314450" lvl="3" indent="-285750">
              <a:lnSpc>
                <a:spcPct val="100000"/>
              </a:lnSpc>
              <a:spcBef>
                <a:spcPts val="0"/>
              </a:spcBef>
              <a:spcAft>
                <a:spcPts val="600"/>
              </a:spcAft>
              <a:buClr>
                <a:schemeClr val="accent1"/>
              </a:buClr>
            </a:pPr>
            <a:r>
              <a:rPr lang="en-US" sz="1400" i="1" dirty="0">
                <a:latin typeface="+mn-lt"/>
                <a:ea typeface="Calibri" panose="020F0502020204030204" pitchFamily="34" charset="0"/>
                <a:cs typeface="Arial" panose="020B0604020202020204" pitchFamily="34" charset="0"/>
              </a:rPr>
              <a:t>-or-</a:t>
            </a:r>
          </a:p>
          <a:p>
            <a:pPr marL="742950" lvl="2" indent="-285750">
              <a:lnSpc>
                <a:spcPct val="100000"/>
              </a:lnSpc>
              <a:spcBef>
                <a:spcPts val="0"/>
              </a:spcBef>
              <a:buClr>
                <a:schemeClr val="accent1"/>
              </a:buClr>
            </a:pPr>
            <a:r>
              <a:rPr lang="en-US" sz="1800" dirty="0" err="1">
                <a:latin typeface="+mn-lt"/>
                <a:ea typeface="Calibri" panose="020F0502020204030204" pitchFamily="34" charset="0"/>
                <a:cs typeface="Arial" panose="020B0604020202020204" pitchFamily="34" charset="0"/>
              </a:rPr>
              <a:t>Cradlepoint</a:t>
            </a:r>
            <a:r>
              <a:rPr lang="en-US" sz="1800" dirty="0">
                <a:latin typeface="+mn-lt"/>
                <a:ea typeface="Calibri" panose="020F0502020204030204" pitchFamily="34" charset="0"/>
                <a:cs typeface="Arial" panose="020B0604020202020204" pitchFamily="34" charset="0"/>
              </a:rPr>
              <a:t> IBR650 4G Modem and ATA</a:t>
            </a:r>
          </a:p>
          <a:p>
            <a:pPr marL="1200150" lvl="3" indent="-285750">
              <a:lnSpc>
                <a:spcPct val="100000"/>
              </a:lnSpc>
              <a:spcBef>
                <a:spcPts val="0"/>
              </a:spcBef>
              <a:spcAft>
                <a:spcPts val="600"/>
              </a:spcAft>
              <a:buClr>
                <a:schemeClr val="accent1"/>
              </a:buClr>
            </a:pPr>
            <a:r>
              <a:rPr lang="en-US" sz="1400" dirty="0">
                <a:latin typeface="+mn-lt"/>
                <a:ea typeface="Calibri" panose="020F0502020204030204" pitchFamily="34" charset="0"/>
                <a:cs typeface="Arial" panose="020B0604020202020204" pitchFamily="34" charset="0"/>
              </a:rPr>
              <a:t>Supports 4-8 seats</a:t>
            </a:r>
          </a:p>
          <a:p>
            <a:pPr marL="742950" lvl="2" indent="-285750">
              <a:lnSpc>
                <a:spcPct val="100000"/>
              </a:lnSpc>
              <a:spcBef>
                <a:spcPts val="0"/>
              </a:spcBef>
              <a:spcAft>
                <a:spcPts val="1200"/>
              </a:spcAft>
              <a:buClr>
                <a:schemeClr val="accent1"/>
              </a:buClr>
            </a:pPr>
            <a:r>
              <a:rPr lang="en-US" sz="1800" dirty="0">
                <a:latin typeface="+mn-lt"/>
                <a:cs typeface="Arial" panose="020B0604020202020204" pitchFamily="34" charset="0"/>
              </a:rPr>
              <a:t>Purchase (up front or amortized) or Lease</a:t>
            </a:r>
          </a:p>
          <a:p>
            <a:pPr marL="742950" lvl="2" indent="-285750">
              <a:lnSpc>
                <a:spcPct val="100000"/>
              </a:lnSpc>
              <a:spcBef>
                <a:spcPts val="0"/>
              </a:spcBef>
              <a:spcAft>
                <a:spcPts val="1200"/>
              </a:spcAft>
              <a:buClr>
                <a:schemeClr val="accent1"/>
              </a:buClr>
            </a:pPr>
            <a:r>
              <a:rPr lang="en-US" sz="1800" dirty="0">
                <a:latin typeface="+mn-lt"/>
                <a:cs typeface="Arial" panose="020B0604020202020204" pitchFamily="34" charset="0"/>
              </a:rPr>
              <a:t>Battery back-up included at no additional cost</a:t>
            </a:r>
            <a:endParaRPr lang="en-US" dirty="0">
              <a:latin typeface="+mn-lt"/>
            </a:endParaRPr>
          </a:p>
          <a:p>
            <a:pPr>
              <a:lnSpc>
                <a:spcPct val="100000"/>
              </a:lnSpc>
              <a:spcBef>
                <a:spcPts val="0"/>
              </a:spcBef>
              <a:spcAft>
                <a:spcPts val="600"/>
              </a:spcAft>
              <a:buClr>
                <a:schemeClr val="accent1"/>
              </a:buClr>
            </a:pPr>
            <a:r>
              <a:rPr lang="en-US" sz="2000" dirty="0"/>
              <a:t>Seat License</a:t>
            </a:r>
          </a:p>
          <a:p>
            <a:pPr lvl="1">
              <a:lnSpc>
                <a:spcPct val="100000"/>
              </a:lnSpc>
              <a:spcBef>
                <a:spcPts val="0"/>
              </a:spcBef>
              <a:spcAft>
                <a:spcPts val="1200"/>
              </a:spcAft>
              <a:buClr>
                <a:schemeClr val="accent1"/>
              </a:buClr>
            </a:pPr>
            <a:r>
              <a:rPr lang="en-US" sz="1400" dirty="0"/>
              <a:t>FLS (Fire, Life, Safety) Seat</a:t>
            </a:r>
          </a:p>
          <a:p>
            <a:pPr>
              <a:lnSpc>
                <a:spcPct val="100000"/>
              </a:lnSpc>
              <a:spcBef>
                <a:spcPts val="0"/>
              </a:spcBef>
              <a:spcAft>
                <a:spcPts val="600"/>
              </a:spcAft>
              <a:buClr>
                <a:schemeClr val="accent1"/>
              </a:buClr>
            </a:pPr>
            <a:r>
              <a:rPr lang="en-US" sz="1800" dirty="0"/>
              <a:t>Wireless Access</a:t>
            </a:r>
          </a:p>
          <a:p>
            <a:pPr lvl="1">
              <a:lnSpc>
                <a:spcPct val="100000"/>
              </a:lnSpc>
              <a:spcBef>
                <a:spcPts val="0"/>
              </a:spcBef>
              <a:buClr>
                <a:schemeClr val="accent1"/>
              </a:buClr>
            </a:pPr>
            <a:r>
              <a:rPr lang="en-US" sz="1400" dirty="0">
                <a:latin typeface="+mn-lt"/>
                <a:ea typeface="Calibri" panose="020F0502020204030204" pitchFamily="34" charset="0"/>
                <a:cs typeface="Arial" panose="020B0604020202020204" pitchFamily="34" charset="0"/>
              </a:rPr>
              <a:t>LTE Wireless Data SIM and plan per device</a:t>
            </a:r>
          </a:p>
          <a:p>
            <a:pPr lvl="1">
              <a:lnSpc>
                <a:spcPct val="100000"/>
              </a:lnSpc>
              <a:spcBef>
                <a:spcPts val="0"/>
              </a:spcBef>
              <a:buClr>
                <a:schemeClr val="accent1"/>
              </a:buClr>
            </a:pPr>
            <a:endParaRPr lang="en-US" sz="1400" dirty="0">
              <a:latin typeface="+mn-lt"/>
              <a:cs typeface="Arial" panose="020B0604020202020204" pitchFamily="34" charset="0"/>
            </a:endParaRPr>
          </a:p>
          <a:p>
            <a:pPr lvl="1">
              <a:lnSpc>
                <a:spcPct val="100000"/>
              </a:lnSpc>
              <a:spcBef>
                <a:spcPts val="0"/>
              </a:spcBef>
              <a:buClr>
                <a:schemeClr val="accent1"/>
              </a:buClr>
            </a:pPr>
            <a:endParaRPr lang="en-US" sz="800" dirty="0">
              <a:latin typeface="+mn-lt"/>
              <a:cs typeface="Arial" panose="020B0604020202020204" pitchFamily="34" charset="0"/>
            </a:endParaRPr>
          </a:p>
          <a:p>
            <a:pPr lvl="1">
              <a:lnSpc>
                <a:spcPct val="100000"/>
              </a:lnSpc>
              <a:spcBef>
                <a:spcPts val="0"/>
              </a:spcBef>
            </a:pPr>
            <a:endParaRPr lang="en-US" sz="1400" dirty="0">
              <a:latin typeface="+mn-lt"/>
              <a:cs typeface="Arial" panose="020B0604020202020204" pitchFamily="34" charset="0"/>
            </a:endParaRPr>
          </a:p>
          <a:p>
            <a:pPr marL="0" indent="0">
              <a:lnSpc>
                <a:spcPct val="100000"/>
              </a:lnSpc>
              <a:spcBef>
                <a:spcPts val="0"/>
              </a:spcBef>
              <a:spcAft>
                <a:spcPts val="600"/>
              </a:spcAft>
              <a:buNone/>
            </a:pPr>
            <a:r>
              <a:rPr lang="en-US" sz="1200" i="1" dirty="0">
                <a:latin typeface="+mn-lt"/>
                <a:cs typeface="Arial" panose="020B0604020202020204" pitchFamily="34" charset="0"/>
              </a:rPr>
              <a:t>			*All pricing is 3yr. Term.  Wireless Access Plan has overage per gig of $19.50 per Gb. </a:t>
            </a:r>
            <a:endParaRPr lang="en-US" sz="1200" i="1" dirty="0">
              <a:latin typeface="+mn-lt"/>
            </a:endParaRPr>
          </a:p>
        </p:txBody>
      </p:sp>
      <p:sp>
        <p:nvSpPr>
          <p:cNvPr id="3" name="TextBox 2">
            <a:extLst>
              <a:ext uri="{FF2B5EF4-FFF2-40B4-BE49-F238E27FC236}">
                <a16:creationId xmlns:a16="http://schemas.microsoft.com/office/drawing/2014/main" id="{802F784E-FBAB-BED9-8080-6CA05BCA1694}"/>
              </a:ext>
            </a:extLst>
          </p:cNvPr>
          <p:cNvSpPr txBox="1"/>
          <p:nvPr/>
        </p:nvSpPr>
        <p:spPr>
          <a:xfrm>
            <a:off x="9816818" y="1793745"/>
            <a:ext cx="2030171" cy="1523494"/>
          </a:xfrm>
          <a:prstGeom prst="rect">
            <a:avLst/>
          </a:prstGeom>
          <a:solidFill>
            <a:schemeClr val="accent1"/>
          </a:solidFill>
        </p:spPr>
        <p:txBody>
          <a:bodyPr wrap="square" rtlCol="0">
            <a:spAutoFit/>
          </a:bodyPr>
          <a:lstStyle/>
          <a:p>
            <a:pPr marL="174625" indent="-174625">
              <a:spcAft>
                <a:spcPts val="600"/>
              </a:spcAft>
              <a:buFont typeface="Arial" panose="020B0604020202020204" pitchFamily="34" charset="0"/>
              <a:buChar char="•"/>
            </a:pPr>
            <a:r>
              <a:rPr lang="en-US" sz="1400" dirty="0">
                <a:solidFill>
                  <a:schemeClr val="bg1"/>
                </a:solidFill>
                <a:latin typeface="+mj-lt"/>
              </a:rPr>
              <a:t>All inclusive</a:t>
            </a:r>
          </a:p>
          <a:p>
            <a:pPr marL="174625" indent="-174625">
              <a:buFont typeface="Arial" panose="020B0604020202020204" pitchFamily="34" charset="0"/>
              <a:buChar char="•"/>
            </a:pPr>
            <a:r>
              <a:rPr lang="en-US" sz="1400" dirty="0">
                <a:solidFill>
                  <a:schemeClr val="bg1"/>
                </a:solidFill>
                <a:latin typeface="+mj-lt"/>
              </a:rPr>
              <a:t>MACH provides:</a:t>
            </a:r>
          </a:p>
          <a:p>
            <a:pPr marL="400050" lvl="1" indent="-115888">
              <a:buFont typeface="Arial" panose="020B0604020202020204" pitchFamily="34" charset="0"/>
              <a:buChar char="•"/>
            </a:pPr>
            <a:r>
              <a:rPr lang="en-US" sz="1200" dirty="0">
                <a:solidFill>
                  <a:schemeClr val="bg1"/>
                </a:solidFill>
                <a:latin typeface="+mj-lt"/>
              </a:rPr>
              <a:t>ATA</a:t>
            </a:r>
          </a:p>
          <a:p>
            <a:pPr marL="400050" lvl="1" indent="-115888">
              <a:buFont typeface="Arial" panose="020B0604020202020204" pitchFamily="34" charset="0"/>
              <a:buChar char="•"/>
            </a:pPr>
            <a:r>
              <a:rPr lang="en-US" sz="1200" dirty="0">
                <a:solidFill>
                  <a:schemeClr val="bg1"/>
                </a:solidFill>
                <a:latin typeface="+mj-lt"/>
              </a:rPr>
              <a:t>DIDs</a:t>
            </a:r>
          </a:p>
          <a:p>
            <a:pPr marL="400050" lvl="1" indent="-115888">
              <a:buFont typeface="Arial" panose="020B0604020202020204" pitchFamily="34" charset="0"/>
              <a:buChar char="•"/>
            </a:pPr>
            <a:r>
              <a:rPr lang="en-US" sz="1200" dirty="0">
                <a:solidFill>
                  <a:schemeClr val="bg1"/>
                </a:solidFill>
                <a:latin typeface="+mj-lt"/>
              </a:rPr>
              <a:t>Wireless plan</a:t>
            </a:r>
          </a:p>
          <a:p>
            <a:pPr marL="400050" lvl="1" indent="-115888">
              <a:buFont typeface="Arial" panose="020B0604020202020204" pitchFamily="34" charset="0"/>
              <a:buChar char="•"/>
            </a:pPr>
            <a:r>
              <a:rPr lang="en-US" sz="1200" dirty="0">
                <a:solidFill>
                  <a:schemeClr val="bg1"/>
                </a:solidFill>
                <a:latin typeface="+mj-lt"/>
              </a:rPr>
              <a:t>Everything listed on this slide</a:t>
            </a:r>
          </a:p>
        </p:txBody>
      </p:sp>
    </p:spTree>
    <p:extLst>
      <p:ext uri="{BB962C8B-B14F-4D97-AF65-F5344CB8AC3E}">
        <p14:creationId xmlns:p14="http://schemas.microsoft.com/office/powerpoint/2010/main" val="148117437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BullsEye">
      <a:dk1>
        <a:sysClr val="windowText" lastClr="000000"/>
      </a:dk1>
      <a:lt1>
        <a:sysClr val="window" lastClr="FFFFFF"/>
      </a:lt1>
      <a:dk2>
        <a:srgbClr val="44546A"/>
      </a:dk2>
      <a:lt2>
        <a:srgbClr val="E7E6E6"/>
      </a:lt2>
      <a:accent1>
        <a:srgbClr val="518EB2"/>
      </a:accent1>
      <a:accent2>
        <a:srgbClr val="7D1B2A"/>
      </a:accent2>
      <a:accent3>
        <a:srgbClr val="40C4DD"/>
      </a:accent3>
      <a:accent4>
        <a:srgbClr val="504D57"/>
      </a:accent4>
      <a:accent5>
        <a:srgbClr val="8D8C94"/>
      </a:accent5>
      <a:accent6>
        <a:srgbClr val="00A2AF"/>
      </a:accent6>
      <a:hlink>
        <a:srgbClr val="518EB2"/>
      </a:hlink>
      <a:folHlink>
        <a:srgbClr val="7D1B2A"/>
      </a:folHlink>
    </a:clrScheme>
    <a:fontScheme name="LINGO">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go PPT Theme" id="{8BC096CE-4994-4FF1-B00D-AEF68F50F576}" vid="{F3F265B5-9585-4AD6-9834-41727F8F71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95D0467CCEC94A9757C98A6BA3E0CE" ma:contentTypeVersion="16" ma:contentTypeDescription="Create a new document." ma:contentTypeScope="" ma:versionID="8edc4b40121b1c99a1ae23371c55642f">
  <xsd:schema xmlns:xsd="http://www.w3.org/2001/XMLSchema" xmlns:xs="http://www.w3.org/2001/XMLSchema" xmlns:p="http://schemas.microsoft.com/office/2006/metadata/properties" xmlns:ns2="c7d272c4-dd70-4408-a409-80490e537596" xmlns:ns3="809bf680-fbc6-4868-b7ec-ddc629b801c7" targetNamespace="http://schemas.microsoft.com/office/2006/metadata/properties" ma:root="true" ma:fieldsID="a795b81d5d60f80a9cf4f3fb832e8a22" ns2:_="" ns3:_="">
    <xsd:import namespace="c7d272c4-dd70-4408-a409-80490e537596"/>
    <xsd:import namespace="809bf680-fbc6-4868-b7ec-ddc629b801c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272c4-dd70-4408-a409-80490e5375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1dbd58-a8b3-4190-b108-61442096bd78}" ma:internalName="TaxCatchAll" ma:showField="CatchAllData" ma:web="c7d272c4-dd70-4408-a409-80490e53759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09bf680-fbc6-4868-b7ec-ddc629b801c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78a5a7-c8f4-4c4a-8017-5272dd2ca06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09bf680-fbc6-4868-b7ec-ddc629b801c7">
      <Terms xmlns="http://schemas.microsoft.com/office/infopath/2007/PartnerControls"/>
    </lcf76f155ced4ddcb4097134ff3c332f>
    <TaxCatchAll xmlns="c7d272c4-dd70-4408-a409-80490e53759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ABE1BF-8ADF-4E27-AE2E-8B19F69EF5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d272c4-dd70-4408-a409-80490e537596"/>
    <ds:schemaRef ds:uri="809bf680-fbc6-4868-b7ec-ddc629b801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00594C-F232-434B-8983-94D7D2A69ECE}">
  <ds:schemaRefs>
    <ds:schemaRef ds:uri="http://schemas.microsoft.com/office/2006/documentManagement/types"/>
    <ds:schemaRef ds:uri="http://schemas.openxmlformats.org/package/2006/metadata/core-properties"/>
    <ds:schemaRef ds:uri="http://purl.org/dc/elements/1.1/"/>
    <ds:schemaRef ds:uri="809bf680-fbc6-4868-b7ec-ddc629b801c7"/>
    <ds:schemaRef ds:uri="http://schemas.microsoft.com/office/infopath/2007/PartnerControls"/>
    <ds:schemaRef ds:uri="http://schemas.microsoft.com/office/2006/metadata/properties"/>
    <ds:schemaRef ds:uri="http://www.w3.org/XML/1998/namespace"/>
    <ds:schemaRef ds:uri="c7d272c4-dd70-4408-a409-80490e537596"/>
    <ds:schemaRef ds:uri="http://purl.org/dc/dcmitype/"/>
    <ds:schemaRef ds:uri="http://purl.org/dc/terms/"/>
  </ds:schemaRefs>
</ds:datastoreItem>
</file>

<file path=customXml/itemProps3.xml><?xml version="1.0" encoding="utf-8"?>
<ds:datastoreItem xmlns:ds="http://schemas.openxmlformats.org/officeDocument/2006/customXml" ds:itemID="{924510C2-96D4-4EA2-8D4A-B40E240CD0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22036</TotalTime>
  <Words>1612</Words>
  <Application>Microsoft Office PowerPoint</Application>
  <PresentationFormat>Widescreen</PresentationFormat>
  <Paragraphs>257</Paragraphs>
  <Slides>18</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-apple-system</vt:lpstr>
      <vt:lpstr>Arial</vt:lpstr>
      <vt:lpstr>Calibri</vt:lpstr>
      <vt:lpstr>Courier New</vt:lpstr>
      <vt:lpstr>Open Sans</vt:lpstr>
      <vt:lpstr>Open Sans Extrabold</vt:lpstr>
      <vt:lpstr>Open Sans Light</vt:lpstr>
      <vt:lpstr>Open Sans Semibold</vt:lpstr>
      <vt:lpstr>Symbol</vt:lpstr>
      <vt:lpstr>Office Theme</vt:lpstr>
      <vt:lpstr>POTS Replacement - FLS</vt:lpstr>
      <vt:lpstr>Agenda</vt:lpstr>
      <vt:lpstr>POTS Replacement</vt:lpstr>
      <vt:lpstr>Central Office in a Box</vt:lpstr>
      <vt:lpstr>POTS Replacement Benefits</vt:lpstr>
      <vt:lpstr>Key Features</vt:lpstr>
      <vt:lpstr>The MACH Solution</vt:lpstr>
      <vt:lpstr>How it Connects</vt:lpstr>
      <vt:lpstr>What’s Included?</vt:lpstr>
      <vt:lpstr>Additional Charges</vt:lpstr>
      <vt:lpstr>4 Seat Pricing Scenarios</vt:lpstr>
      <vt:lpstr>Use Cases</vt:lpstr>
      <vt:lpstr>Meeting Customer Needs</vt:lpstr>
      <vt:lpstr>FLS POTS Replacement versus LINC (CableCo POTS)</vt:lpstr>
      <vt:lpstr>Market Comparisons</vt:lpstr>
      <vt:lpstr>Quoting POTS Alternative - FLS</vt:lpstr>
      <vt:lpstr>Important Points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Introductions</dc:title>
  <dc:creator>Bobbie Sauter</dc:creator>
  <cp:lastModifiedBy>Greg Corwin</cp:lastModifiedBy>
  <cp:revision>35</cp:revision>
  <dcterms:created xsi:type="dcterms:W3CDTF">2022-05-05T20:45:41Z</dcterms:created>
  <dcterms:modified xsi:type="dcterms:W3CDTF">2023-01-25T20:30:32Z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0x0101008D95D0467CCEC94A9757C98A6BA3E0CE</vt:lpwstr>
  </property>
  <property fmtid="{D5CDD505-2E9C-101B-9397-08002B2CF9AE}" pid="3" name="MediaServiceImageTags">
    <vt:lpwstr/>
  </property>
</Properties>
</file>