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4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4" autoAdjust="0"/>
    <p:restoredTop sz="93842" autoAdjust="0"/>
  </p:normalViewPr>
  <p:slideViewPr>
    <p:cSldViewPr snapToGrid="0">
      <p:cViewPr varScale="1">
        <p:scale>
          <a:sx n="149" d="100"/>
          <a:sy n="149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193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23EEDF-83CD-44B9-A00C-343921F4B1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613BA-C06F-432D-BA43-A2B9F103D5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6A66A-D8D1-4EF1-B4DC-4DEFA288484A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771113-20D1-448E-AF2D-CC93E56758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562E8-8418-4A5A-9158-3B25BF6D40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53440-BA79-4128-88B2-329C09BC6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01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C043A-4620-46DB-A6E4-AE49A78594D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FF367-0283-487E-94A8-6242C9F74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13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0330737-347F-36AF-A3D0-4F0E54E651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095086"/>
            <a:ext cx="12192000" cy="276291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A34AB93-58EA-EB54-52CA-A1DE7A7968D0}"/>
              </a:ext>
            </a:extLst>
          </p:cNvPr>
          <p:cNvCxnSpPr/>
          <p:nvPr userDrawn="1"/>
        </p:nvCxnSpPr>
        <p:spPr>
          <a:xfrm>
            <a:off x="2819400" y="1047750"/>
            <a:ext cx="93726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C0F2D697-CF9C-C1F8-4395-E9F358459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902" y="2715317"/>
            <a:ext cx="11643946" cy="1116129"/>
          </a:xfrm>
          <a:prstGeom prst="rect">
            <a:avLst/>
          </a:prstGeom>
          <a:noFill/>
        </p:spPr>
        <p:txBody>
          <a:bodyPr anchor="b"/>
          <a:lstStyle>
            <a:lvl1pPr algn="ctr">
              <a:defRPr sz="6000" b="0">
                <a:solidFill>
                  <a:schemeClr val="accent1">
                    <a:lumMod val="75000"/>
                  </a:schemeClr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18E0A8F9-3BEE-959E-5DFA-570B98DF3A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024470"/>
            <a:ext cx="12192000" cy="4111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667F2E71-ACC4-D3D3-87D2-39CFD63FD5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24" y="4463189"/>
            <a:ext cx="12192000" cy="41116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E6D7CF40-94C1-4019-8435-7D4FF5B989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0" y="621375"/>
            <a:ext cx="2129744" cy="85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3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00BC3-8FDB-5168-4969-3772E52592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6270" y="221421"/>
            <a:ext cx="11825973" cy="61022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F4016D5C-DA95-5628-5693-E83AF0B855D0}"/>
              </a:ext>
            </a:extLst>
          </p:cNvPr>
          <p:cNvSpPr txBox="1">
            <a:spLocks/>
          </p:cNvSpPr>
          <p:nvPr userDrawn="1"/>
        </p:nvSpPr>
        <p:spPr>
          <a:xfrm>
            <a:off x="2884134" y="2212865"/>
            <a:ext cx="1232050" cy="15138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2600" b="1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0" dirty="0">
              <a:solidFill>
                <a:srgbClr val="0056A7"/>
              </a:solidFill>
            </a:endParaRP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F663DC3-066C-A559-19A0-9AC17DD9A3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8186" y="2103049"/>
            <a:ext cx="1053328" cy="13789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9600" b="1">
                <a:solidFill>
                  <a:srgbClr val="0056A7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943ACA1-5790-A914-08B9-2876BED20C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470" y="1565859"/>
            <a:ext cx="2683267" cy="1074379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18E0A8F9-3BEE-959E-5DFA-570B98DF3A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6270" y="4975038"/>
            <a:ext cx="11825973" cy="1152897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1">
                <a:solidFill>
                  <a:srgbClr val="0056A7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Enter Section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131161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ub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E00BC3-8FDB-5168-4969-3772E52592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84134" y="221422"/>
            <a:ext cx="9118109" cy="47049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F4016D5C-DA95-5628-5693-E83AF0B855D0}"/>
              </a:ext>
            </a:extLst>
          </p:cNvPr>
          <p:cNvSpPr txBox="1">
            <a:spLocks/>
          </p:cNvSpPr>
          <p:nvPr userDrawn="1"/>
        </p:nvSpPr>
        <p:spPr>
          <a:xfrm>
            <a:off x="2884134" y="2212865"/>
            <a:ext cx="1232050" cy="15138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2600" b="1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1000" dirty="0">
              <a:solidFill>
                <a:srgbClr val="0056A7"/>
              </a:solidFill>
            </a:endParaRP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F663DC3-066C-A559-19A0-9AC17DD9A3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085780" y="1413132"/>
            <a:ext cx="833157" cy="1378980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9600" b="1">
                <a:solidFill>
                  <a:srgbClr val="0056A7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943ACA1-5790-A914-08B9-2876BED20CA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1" y="836194"/>
            <a:ext cx="1941567" cy="777403"/>
          </a:xfrm>
          <a:prstGeom prst="rect">
            <a:avLst/>
          </a:prstGeom>
        </p:spPr>
      </p:pic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18E0A8F9-3BEE-959E-5DFA-570B98DF3A5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84134" y="3983821"/>
            <a:ext cx="9118109" cy="1194408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5400" b="1">
                <a:solidFill>
                  <a:srgbClr val="0056A7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Enter Section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55720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FF396-D764-4E2C-4694-99AC065B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49502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65FB317-47D6-478D-87A0-623BB6A3C9D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DBED50D1-8B6A-EF79-8875-7B87C100BB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163" y="191163"/>
            <a:ext cx="1505926" cy="602972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21240C-D3C4-A83E-A6B1-BFA7107A4147}"/>
              </a:ext>
            </a:extLst>
          </p:cNvPr>
          <p:cNvCxnSpPr>
            <a:cxnSpLocks/>
          </p:cNvCxnSpPr>
          <p:nvPr userDrawn="1"/>
        </p:nvCxnSpPr>
        <p:spPr>
          <a:xfrm>
            <a:off x="429491" y="963542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A018E7-7ABE-B197-8292-D08F46E9E92B}"/>
              </a:ext>
            </a:extLst>
          </p:cNvPr>
          <p:cNvCxnSpPr>
            <a:cxnSpLocks/>
          </p:cNvCxnSpPr>
          <p:nvPr userDrawn="1"/>
        </p:nvCxnSpPr>
        <p:spPr>
          <a:xfrm>
            <a:off x="290945" y="6427201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08C15CC-268B-7A91-D3D2-01CEDAF33E54}"/>
              </a:ext>
            </a:extLst>
          </p:cNvPr>
          <p:cNvSpPr txBox="1"/>
          <p:nvPr userDrawn="1"/>
        </p:nvSpPr>
        <p:spPr>
          <a:xfrm>
            <a:off x="575976" y="6478175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lingo.com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29EBC5C-87F0-4D70-8987-BBB33E74DC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9490" y="162491"/>
            <a:ext cx="9355777" cy="750078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88467558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FF396-D764-4E2C-4694-99AC065B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49502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65FB317-47D6-478D-87A0-623BB6A3C9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21240C-D3C4-A83E-A6B1-BFA7107A4147}"/>
              </a:ext>
            </a:extLst>
          </p:cNvPr>
          <p:cNvCxnSpPr>
            <a:cxnSpLocks/>
          </p:cNvCxnSpPr>
          <p:nvPr userDrawn="1"/>
        </p:nvCxnSpPr>
        <p:spPr>
          <a:xfrm>
            <a:off x="429491" y="963542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A018E7-7ABE-B197-8292-D08F46E9E92B}"/>
              </a:ext>
            </a:extLst>
          </p:cNvPr>
          <p:cNvCxnSpPr>
            <a:cxnSpLocks/>
          </p:cNvCxnSpPr>
          <p:nvPr userDrawn="1"/>
        </p:nvCxnSpPr>
        <p:spPr>
          <a:xfrm>
            <a:off x="290945" y="6427201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08C15CC-268B-7A91-D3D2-01CEDAF33E54}"/>
              </a:ext>
            </a:extLst>
          </p:cNvPr>
          <p:cNvSpPr txBox="1"/>
          <p:nvPr userDrawn="1"/>
        </p:nvSpPr>
        <p:spPr>
          <a:xfrm>
            <a:off x="575976" y="6478175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lingo.com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29EBC5C-87F0-4D70-8987-BBB33E74DC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9490" y="162491"/>
            <a:ext cx="9355777" cy="750078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944746-F48A-48AD-986B-9639B5286B7E}"/>
              </a:ext>
            </a:extLst>
          </p:cNvPr>
          <p:cNvSpPr txBox="1"/>
          <p:nvPr userDrawn="1"/>
        </p:nvSpPr>
        <p:spPr>
          <a:xfrm>
            <a:off x="429491" y="1094509"/>
            <a:ext cx="466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F34A08-ECDE-4F3C-BB6D-33B2331079C7}"/>
              </a:ext>
            </a:extLst>
          </p:cNvPr>
          <p:cNvSpPr txBox="1"/>
          <p:nvPr userDrawn="1"/>
        </p:nvSpPr>
        <p:spPr>
          <a:xfrm>
            <a:off x="6331528" y="1089768"/>
            <a:ext cx="466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Text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E222583-316A-ECBC-404F-D61C7CD0FC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163" y="191163"/>
            <a:ext cx="1505926" cy="6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51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FF396-D764-4E2C-4694-99AC065B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449502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65FB317-47D6-478D-87A0-623BB6A3C9D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A21240C-D3C4-A83E-A6B1-BFA7107A4147}"/>
              </a:ext>
            </a:extLst>
          </p:cNvPr>
          <p:cNvCxnSpPr>
            <a:cxnSpLocks/>
          </p:cNvCxnSpPr>
          <p:nvPr userDrawn="1"/>
        </p:nvCxnSpPr>
        <p:spPr>
          <a:xfrm>
            <a:off x="429491" y="963542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A018E7-7ABE-B197-8292-D08F46E9E92B}"/>
              </a:ext>
            </a:extLst>
          </p:cNvPr>
          <p:cNvCxnSpPr>
            <a:cxnSpLocks/>
          </p:cNvCxnSpPr>
          <p:nvPr userDrawn="1"/>
        </p:nvCxnSpPr>
        <p:spPr>
          <a:xfrm>
            <a:off x="290945" y="6427201"/>
            <a:ext cx="113330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08C15CC-268B-7A91-D3D2-01CEDAF33E54}"/>
              </a:ext>
            </a:extLst>
          </p:cNvPr>
          <p:cNvSpPr txBox="1"/>
          <p:nvPr userDrawn="1"/>
        </p:nvSpPr>
        <p:spPr>
          <a:xfrm>
            <a:off x="575976" y="6478175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lingo.com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29EBC5C-87F0-4D70-8987-BBB33E74DCE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9490" y="162491"/>
            <a:ext cx="9355777" cy="750078"/>
          </a:xfrm>
          <a:prstGeom prst="rect">
            <a:avLst/>
          </a:prstGeom>
        </p:spPr>
        <p:txBody>
          <a:bodyPr anchor="ctr"/>
          <a:lstStyle>
            <a:lvl1pPr marL="0" indent="0" algn="l">
              <a:buFontTx/>
              <a:buNone/>
              <a:defRPr sz="32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Slide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FDA78F-7019-4D62-BB75-3FD56B5F9650}"/>
              </a:ext>
            </a:extLst>
          </p:cNvPr>
          <p:cNvSpPr txBox="1"/>
          <p:nvPr userDrawn="1"/>
        </p:nvSpPr>
        <p:spPr>
          <a:xfrm>
            <a:off x="429490" y="1069187"/>
            <a:ext cx="2272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Blip>
                <a:blip r:embed="rId2"/>
              </a:buBlip>
            </a:pPr>
            <a:r>
              <a:rPr lang="en-US" sz="1600" dirty="0"/>
              <a:t>Lingo Icon Bullets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ED9C48-E4BE-F472-A8AA-AD65DB8A99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163" y="191163"/>
            <a:ext cx="1505926" cy="60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5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803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2" r:id="rId2"/>
    <p:sldLayoutId id="2147483673" r:id="rId3"/>
    <p:sldLayoutId id="2147483658" r:id="rId4"/>
    <p:sldLayoutId id="2147483675" r:id="rId5"/>
    <p:sldLayoutId id="214748367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F44B5-DBFC-1742-D221-C4BBD94E4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902" y="2715317"/>
            <a:ext cx="11304043" cy="977909"/>
          </a:xfrm>
        </p:spPr>
        <p:txBody>
          <a:bodyPr/>
          <a:lstStyle/>
          <a:p>
            <a:r>
              <a:rPr lang="en-US" sz="4800"/>
              <a:t>Title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5661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3200" b="1" dirty="0">
            <a:solidFill>
              <a:srgbClr val="504D57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F831F42FED1A4D9B8641A660A5D1DE" ma:contentTypeVersion="12" ma:contentTypeDescription="Create a new document." ma:contentTypeScope="" ma:versionID="04cc4abe3e257abafb0bfdaf4bf7feee">
  <xsd:schema xmlns:xsd="http://www.w3.org/2001/XMLSchema" xmlns:xs="http://www.w3.org/2001/XMLSchema" xmlns:p="http://schemas.microsoft.com/office/2006/metadata/properties" xmlns:ns3="6a34fdd5-9068-4780-8353-5b6370501066" xmlns:ns4="d41101b4-add9-4332-ac81-70c93e23389f" targetNamespace="http://schemas.microsoft.com/office/2006/metadata/properties" ma:root="true" ma:fieldsID="8ef5dcf89d76190611e422f8dc04bab8" ns3:_="" ns4:_="">
    <xsd:import namespace="6a34fdd5-9068-4780-8353-5b6370501066"/>
    <xsd:import namespace="d41101b4-add9-4332-ac81-70c93e23389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34fdd5-9068-4780-8353-5b63705010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101b4-add9-4332-ac81-70c93e2338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1101b4-add9-4332-ac81-70c93e23389f" xsi:nil="true"/>
  </documentManagement>
</p:properties>
</file>

<file path=customXml/itemProps1.xml><?xml version="1.0" encoding="utf-8"?>
<ds:datastoreItem xmlns:ds="http://schemas.openxmlformats.org/officeDocument/2006/customXml" ds:itemID="{8DD00933-145B-4C3D-AA68-F54CCC03F8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34fdd5-9068-4780-8353-5b6370501066"/>
    <ds:schemaRef ds:uri="d41101b4-add9-4332-ac81-70c93e2338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E4760F-E343-40BB-A096-5C409819B2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E5E284-53BD-48D6-9138-A59F46E498B0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d41101b4-add9-4332-ac81-70c93e23389f"/>
    <ds:schemaRef ds:uri="http://purl.org/dc/elements/1.1/"/>
    <ds:schemaRef ds:uri="http://schemas.openxmlformats.org/package/2006/metadata/core-properties"/>
    <ds:schemaRef ds:uri="6a34fdd5-9068-4780-8353-5b637050106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Open Sans Extrabold</vt:lpstr>
      <vt:lpstr>Open Sans Light</vt:lpstr>
      <vt:lpstr>Office Theme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Sark</dc:creator>
  <cp:lastModifiedBy>Greg Corwin</cp:lastModifiedBy>
  <cp:revision>84</cp:revision>
  <dcterms:created xsi:type="dcterms:W3CDTF">2023-01-05T13:50:52Z</dcterms:created>
  <dcterms:modified xsi:type="dcterms:W3CDTF">2023-05-31T16:25:44Z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0x01010009F831F42FED1A4D9B8641A660A5D1DE</vt:lpwstr>
  </property>
</Properties>
</file>