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727" r:id="rId5"/>
  </p:sldMasterIdLst>
  <p:notesMasterIdLst>
    <p:notesMasterId r:id="rId13"/>
  </p:notesMasterIdLst>
  <p:sldIdLst>
    <p:sldId id="430" r:id="rId6"/>
    <p:sldId id="393" r:id="rId7"/>
    <p:sldId id="394" r:id="rId8"/>
    <p:sldId id="327" r:id="rId9"/>
    <p:sldId id="407" r:id="rId10"/>
    <p:sldId id="406" r:id="rId11"/>
    <p:sldId id="33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A54"/>
    <a:srgbClr val="000000"/>
    <a:srgbClr val="40C4DD"/>
    <a:srgbClr val="4F4C56"/>
    <a:srgbClr val="7C1B29"/>
    <a:srgbClr val="8D8C94"/>
    <a:srgbClr val="951A29"/>
    <a:srgbClr val="9E1B30"/>
    <a:srgbClr val="8A182E"/>
    <a:srgbClr val="A21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1703" autoAdjust="0"/>
  </p:normalViewPr>
  <p:slideViewPr>
    <p:cSldViewPr snapToGrid="0">
      <p:cViewPr varScale="1">
        <p:scale>
          <a:sx n="111" d="100"/>
          <a:sy n="111" d="100"/>
        </p:scale>
        <p:origin x="198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9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Qty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EF99-4EB2-AD4E-37647F4B43CE}"/>
              </c:ext>
            </c:extLst>
          </c:dPt>
          <c:dPt>
            <c:idx val="1"/>
            <c:bubble3D val="0"/>
            <c:spPr>
              <a:solidFill>
                <a:srgbClr val="8F8D94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99-4EB2-AD4E-37647F4B43CE}"/>
              </c:ext>
            </c:extLst>
          </c:dPt>
          <c:dPt>
            <c:idx val="2"/>
            <c:bubble3D val="0"/>
            <c:spPr>
              <a:solidFill>
                <a:srgbClr val="518EB2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F99-4EB2-AD4E-37647F4B43C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</a:schemeClr>
                  </a:gs>
                  <a:gs pos="90000">
                    <a:schemeClr val="accent2">
                      <a:lumMod val="60000"/>
                      <a:shade val="100000"/>
                    </a:schemeClr>
                  </a:gs>
                  <a:gs pos="100000">
                    <a:schemeClr val="accent2">
                      <a:lumMod val="60000"/>
                      <a:shade val="85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F99-4EB2-AD4E-37647F4B43C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</a:schemeClr>
                  </a:gs>
                  <a:gs pos="90000">
                    <a:schemeClr val="accent4">
                      <a:lumMod val="60000"/>
                      <a:shade val="100000"/>
                    </a:schemeClr>
                  </a:gs>
                  <a:gs pos="100000">
                    <a:schemeClr val="accent4">
                      <a:lumMod val="60000"/>
                      <a:shade val="85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F99-4EB2-AD4E-37647F4B43CE}"/>
              </c:ext>
            </c:extLst>
          </c:dPt>
          <c:dLbls>
            <c:dLbl>
              <c:idx val="0"/>
              <c:layout>
                <c:manualLayout>
                  <c:x val="-6.8945580493286765E-2"/>
                  <c:y val="-0.13757736930757883"/>
                </c:manualLayout>
              </c:layout>
              <c:tx>
                <c:rich>
                  <a:bodyPr/>
                  <a:lstStyle/>
                  <a:p>
                    <a:fld id="{572EA779-E33B-407D-A7F5-593415C23460}" type="CELLRANGE">
                      <a:rPr lang="en-US" baseline="0" dirty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699F16A-6B3C-4D34-A81A-B860723AAACA}" type="VALUE">
                      <a:rPr lang="en-US" baseline="0" dirty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89C97CA9-57F2-46D2-8545-37C346197106}" type="PERCENTAGE">
                      <a:rPr lang="en-US" baseline="0" dirty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F99-4EB2-AD4E-37647F4B43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3BFD9C5-AEDD-4B2C-8D26-1457CD0C44E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0326D9A-398A-42F9-8E19-13772FCC860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CE85743C-BB76-4A12-B55B-54A072A72C9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F99-4EB2-AD4E-37647F4B43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F79A47-761F-4DC5-AB0F-4F9CEC6A865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523552A-18DD-4621-815C-73DB09A250E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7A912CBB-38FA-481E-BCCA-3B9F832DFB7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F99-4EB2-AD4E-37647F4B43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F99-4EB2-AD4E-37647F4B43C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694BECF-9081-4FFC-AF19-4147C17DA70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13E19FD-B51A-485F-9642-6EA17BB87196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CFA82338-529D-48C3-8119-D99745ECC26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F99-4EB2-AD4E-37647F4B4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Broadband</c:v>
                </c:pt>
                <c:pt idx="1">
                  <c:v>VoIP</c:v>
                </c:pt>
                <c:pt idx="2">
                  <c:v>SD-WAN</c:v>
                </c:pt>
                <c:pt idx="3">
                  <c:v>Cloud</c:v>
                </c:pt>
                <c:pt idx="4">
                  <c:v>POTS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92</c:v>
                </c:pt>
                <c:pt idx="2">
                  <c:v>24</c:v>
                </c:pt>
                <c:pt idx="4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Sheet1!$A$2:$A$6</c15:f>
                <c15:dlblRangeCache>
                  <c:ptCount val="5"/>
                  <c:pt idx="0">
                    <c:v>Broadband</c:v>
                  </c:pt>
                  <c:pt idx="1">
                    <c:v>VoIP</c:v>
                  </c:pt>
                  <c:pt idx="2">
                    <c:v>SD-WAN</c:v>
                  </c:pt>
                  <c:pt idx="3">
                    <c:v>Cloud</c:v>
                  </c:pt>
                  <c:pt idx="4">
                    <c:v>POTS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2988-4933-9594-FEDF9490F0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561790996027238"/>
          <c:y val="0.1148912462569627"/>
          <c:w val="0.18328549526330887"/>
          <c:h val="0.3373289871417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492691513493579"/>
          <c:y val="0.11489132249198833"/>
          <c:w val="0.13648892716535432"/>
          <c:h val="0.3373289871417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23-4BC4-841B-33235F29BB3E}"/>
              </c:ext>
            </c:extLst>
          </c:dPt>
          <c:dPt>
            <c:idx val="1"/>
            <c:bubble3D val="0"/>
            <c:spPr>
              <a:solidFill>
                <a:srgbClr val="8F8D94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23-4BC4-841B-33235F29BB3E}"/>
              </c:ext>
            </c:extLst>
          </c:dPt>
          <c:dPt>
            <c:idx val="2"/>
            <c:bubble3D val="0"/>
            <c:spPr>
              <a:solidFill>
                <a:srgbClr val="518EB2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23-4BC4-841B-33235F29BB3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</a:schemeClr>
                  </a:gs>
                  <a:gs pos="90000">
                    <a:schemeClr val="accent2">
                      <a:lumMod val="60000"/>
                      <a:shade val="100000"/>
                    </a:schemeClr>
                  </a:gs>
                  <a:gs pos="100000">
                    <a:schemeClr val="accent2">
                      <a:lumMod val="60000"/>
                      <a:shade val="85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D23-4BC4-841B-33235F29BB3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</a:schemeClr>
                  </a:gs>
                  <a:gs pos="90000">
                    <a:schemeClr val="accent4">
                      <a:lumMod val="60000"/>
                      <a:shade val="100000"/>
                    </a:schemeClr>
                  </a:gs>
                  <a:gs pos="100000">
                    <a:schemeClr val="accent4">
                      <a:lumMod val="60000"/>
                      <a:shade val="85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D23-4BC4-841B-33235F29BB3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6EF4CE4-B70C-4F12-BBCA-ADA11E03AF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51B9D0D-1083-4B4F-9975-4F258266B081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FD171B7D-0FC3-4D78-95ED-8D7941D9AEF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D23-4BC4-841B-33235F29BB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9F6E8D-3B5B-46A7-8914-70EE2443AD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08A9A37-274F-48E1-9E62-69E5D1DC6ACB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5EE48964-F6DF-4DCE-99AB-F7B051649E7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D23-4BC4-841B-33235F29BB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7BB5A4-98E0-4CAB-9286-8849042ACAD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DD569EC-261C-4207-9A25-39DE4477322F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CE197311-E31D-473E-BB1C-34B36E6D4C6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D23-4BC4-841B-33235F29BB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950DDF7-8AEA-491A-825A-4ACA19E9C46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7E4AC4B-1A5C-457B-B63B-3493B27ED22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4E28CF59-8109-4F33-BD9B-AC6B402FFC5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D23-4BC4-841B-33235F29BB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AAA0525-5E61-4723-92CA-1BBB1CADD9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A4FD2EE-0749-43F1-A0DF-3B0E2031EA23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B08DEF57-FF22-46AE-895B-B8AC5003A02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D23-4BC4-841B-33235F29B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Broadband</c:v>
                </c:pt>
                <c:pt idx="1">
                  <c:v>VoIP</c:v>
                </c:pt>
                <c:pt idx="2">
                  <c:v>SD-WAN</c:v>
                </c:pt>
                <c:pt idx="3">
                  <c:v>Cloud</c:v>
                </c:pt>
                <c:pt idx="4">
                  <c:v>POTS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Sheet1!$A$2:$A$6</c15:f>
                <c15:dlblRangeCache>
                  <c:ptCount val="5"/>
                  <c:pt idx="0">
                    <c:v>Broadband</c:v>
                  </c:pt>
                  <c:pt idx="1">
                    <c:v>VoIP</c:v>
                  </c:pt>
                  <c:pt idx="2">
                    <c:v>SD-WAN</c:v>
                  </c:pt>
                  <c:pt idx="3">
                    <c:v>Cloud</c:v>
                  </c:pt>
                  <c:pt idx="4">
                    <c:v>POTS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7D23-4BC4-841B-33235F29BB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492691513493579"/>
          <c:y val="0.11489132249198833"/>
          <c:w val="0.13648892716535432"/>
          <c:h val="0.3373289871417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C64CE-CC21-433F-BFCC-898C4E7B66A4}" type="doc">
      <dgm:prSet loTypeId="urn:microsoft.com/office/officeart/2005/8/layout/cycle4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87D07F-BF92-42B8-8054-BFA6D192BBEA}">
      <dgm:prSet phldrT="[Text]" custT="1"/>
      <dgm:spPr/>
      <dgm:t>
        <a:bodyPr anchor="b"/>
        <a:lstStyle/>
        <a:p>
          <a:pPr marL="0" indent="0" algn="l">
            <a:tabLst/>
          </a:pPr>
          <a:endParaRPr lang="en-US" sz="14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CEA64675-00DA-4029-861B-C182AB7F2864}" type="parTrans" cxnId="{2F18C944-A75E-46F2-A42B-48AC40120A8B}">
      <dgm:prSet/>
      <dgm:spPr/>
      <dgm:t>
        <a:bodyPr/>
        <a:lstStyle/>
        <a:p>
          <a:endParaRPr lang="en-US"/>
        </a:p>
      </dgm:t>
    </dgm:pt>
    <dgm:pt modelId="{8613EC3F-5E5F-48D3-B0D8-EE98800C8E7C}" type="sibTrans" cxnId="{2F18C944-A75E-46F2-A42B-48AC40120A8B}">
      <dgm:prSet/>
      <dgm:spPr/>
      <dgm:t>
        <a:bodyPr/>
        <a:lstStyle/>
        <a:p>
          <a:endParaRPr lang="en-US"/>
        </a:p>
      </dgm:t>
    </dgm:pt>
    <dgm:pt modelId="{96BB267F-9ABA-4F8D-B683-7F4CEBC061FE}">
      <dgm:prSet phldrT="[Text]"/>
      <dgm:spPr/>
      <dgm:t>
        <a:bodyPr/>
        <a:lstStyle/>
        <a:p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76E0927-A20A-4857-A7A9-DD6E8BB01864}" type="parTrans" cxnId="{C88A1F62-D25D-4BB3-8F8D-DA086AE92B6C}">
      <dgm:prSet/>
      <dgm:spPr/>
      <dgm:t>
        <a:bodyPr/>
        <a:lstStyle/>
        <a:p>
          <a:endParaRPr lang="en-US"/>
        </a:p>
      </dgm:t>
    </dgm:pt>
    <dgm:pt modelId="{3B801E62-4418-4867-9534-186F0635C7A7}" type="sibTrans" cxnId="{C88A1F62-D25D-4BB3-8F8D-DA086AE92B6C}">
      <dgm:prSet/>
      <dgm:spPr/>
      <dgm:t>
        <a:bodyPr/>
        <a:lstStyle/>
        <a:p>
          <a:endParaRPr lang="en-US"/>
        </a:p>
      </dgm:t>
    </dgm:pt>
    <dgm:pt modelId="{5B19B9B7-0E89-489B-87B0-72A91EBD4BCC}">
      <dgm:prSet phldrT="[Text]" custT="1"/>
      <dgm:spPr/>
      <dgm:t>
        <a:bodyPr anchor="b"/>
        <a:lstStyle/>
        <a:p>
          <a:pPr algn="r"/>
          <a:endParaRPr lang="en-US" sz="14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AC981431-9D92-4CD4-B9BF-E322A4F55857}" type="parTrans" cxnId="{05680A02-8064-4487-A588-B3B9B9D972AD}">
      <dgm:prSet/>
      <dgm:spPr/>
      <dgm:t>
        <a:bodyPr/>
        <a:lstStyle/>
        <a:p>
          <a:endParaRPr lang="en-US"/>
        </a:p>
      </dgm:t>
    </dgm:pt>
    <dgm:pt modelId="{A62CBAFE-1F6D-40FF-844C-998FF8E38DD4}" type="sibTrans" cxnId="{05680A02-8064-4487-A588-B3B9B9D972AD}">
      <dgm:prSet/>
      <dgm:spPr/>
      <dgm:t>
        <a:bodyPr/>
        <a:lstStyle/>
        <a:p>
          <a:endParaRPr lang="en-US"/>
        </a:p>
      </dgm:t>
    </dgm:pt>
    <dgm:pt modelId="{6A6B1175-BFF8-417B-8A74-6DA75E7C63A0}">
      <dgm:prSet phldrT="[Text]" custT="1"/>
      <dgm:spPr/>
      <dgm:t>
        <a:bodyPr/>
        <a:lstStyle/>
        <a:p>
          <a:endParaRPr lang="en-US" sz="1100" i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4E15B2-AA56-4208-94D2-0B8220B34452}" type="parTrans" cxnId="{F263BE38-772C-4D10-9993-D67966944FFC}">
      <dgm:prSet/>
      <dgm:spPr/>
      <dgm:t>
        <a:bodyPr/>
        <a:lstStyle/>
        <a:p>
          <a:endParaRPr lang="en-US"/>
        </a:p>
      </dgm:t>
    </dgm:pt>
    <dgm:pt modelId="{2308C68F-B7EE-4D51-B609-A5FE2C1DCCBB}" type="sibTrans" cxnId="{F263BE38-772C-4D10-9993-D67966944FFC}">
      <dgm:prSet/>
      <dgm:spPr/>
      <dgm:t>
        <a:bodyPr/>
        <a:lstStyle/>
        <a:p>
          <a:endParaRPr lang="en-US"/>
        </a:p>
      </dgm:t>
    </dgm:pt>
    <dgm:pt modelId="{DA20B6CF-05E8-447F-B847-B06207268E93}">
      <dgm:prSet phldrT="[Text]" custT="1"/>
      <dgm:spPr/>
      <dgm:t>
        <a:bodyPr anchor="t"/>
        <a:lstStyle/>
        <a:p>
          <a:pPr algn="r"/>
          <a:r>
            <a:rPr lang="en-US"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</a:p>
      </dgm:t>
    </dgm:pt>
    <dgm:pt modelId="{317D119F-C052-4098-957C-079A1300F2C3}" type="parTrans" cxnId="{184B9052-C265-4D26-B819-1E3B4480E097}">
      <dgm:prSet/>
      <dgm:spPr/>
      <dgm:t>
        <a:bodyPr/>
        <a:lstStyle/>
        <a:p>
          <a:endParaRPr lang="en-US"/>
        </a:p>
      </dgm:t>
    </dgm:pt>
    <dgm:pt modelId="{1689A1DE-578C-473F-950E-66CE8A912299}" type="sibTrans" cxnId="{184B9052-C265-4D26-B819-1E3B4480E097}">
      <dgm:prSet/>
      <dgm:spPr/>
      <dgm:t>
        <a:bodyPr/>
        <a:lstStyle/>
        <a:p>
          <a:endParaRPr lang="en-US"/>
        </a:p>
      </dgm:t>
    </dgm:pt>
    <dgm:pt modelId="{EB958CE1-0721-4A31-8885-9C38DE881A70}">
      <dgm:prSet phldrT="[Text]"/>
      <dgm:spPr/>
      <dgm:t>
        <a:bodyPr/>
        <a:lstStyle/>
        <a:p>
          <a:pPr algn="r"/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46B9480-88C6-4622-9F97-1952BCADE874}" type="parTrans" cxnId="{8AC9B06F-6D85-4846-96EE-2151E6BD4943}">
      <dgm:prSet/>
      <dgm:spPr/>
      <dgm:t>
        <a:bodyPr/>
        <a:lstStyle/>
        <a:p>
          <a:endParaRPr lang="en-US"/>
        </a:p>
      </dgm:t>
    </dgm:pt>
    <dgm:pt modelId="{3C823AEF-AF78-4695-B148-C8C3E34FDA8B}" type="sibTrans" cxnId="{8AC9B06F-6D85-4846-96EE-2151E6BD4943}">
      <dgm:prSet/>
      <dgm:spPr/>
      <dgm:t>
        <a:bodyPr/>
        <a:lstStyle/>
        <a:p>
          <a:endParaRPr lang="en-US"/>
        </a:p>
      </dgm:t>
    </dgm:pt>
    <dgm:pt modelId="{6BAA057E-EED5-4FC1-8A80-2B4460443D50}">
      <dgm:prSet phldrT="[Text]" custT="1"/>
      <dgm:spPr/>
      <dgm:t>
        <a:bodyPr anchor="t"/>
        <a:lstStyle/>
        <a:p>
          <a:pPr algn="ctr"/>
          <a:endParaRPr lang="en-US" sz="14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4D574987-B869-4970-B759-560DFAFE939D}" type="parTrans" cxnId="{F66AD504-BA45-47CA-B75C-79B80332C62A}">
      <dgm:prSet/>
      <dgm:spPr/>
      <dgm:t>
        <a:bodyPr/>
        <a:lstStyle/>
        <a:p>
          <a:endParaRPr lang="en-US"/>
        </a:p>
      </dgm:t>
    </dgm:pt>
    <dgm:pt modelId="{859471FF-C82A-4BBC-87B4-E98BF8670695}" type="sibTrans" cxnId="{F66AD504-BA45-47CA-B75C-79B80332C62A}">
      <dgm:prSet/>
      <dgm:spPr/>
      <dgm:t>
        <a:bodyPr/>
        <a:lstStyle/>
        <a:p>
          <a:endParaRPr lang="en-US"/>
        </a:p>
      </dgm:t>
    </dgm:pt>
    <dgm:pt modelId="{FB939021-B567-4C2C-8C45-818281295692}">
      <dgm:prSet phldrT="[Text]"/>
      <dgm:spPr/>
      <dgm:t>
        <a:bodyPr/>
        <a:lstStyle/>
        <a:p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525AB9-295A-4C05-9635-C82CCAB0DCC8}" type="parTrans" cxnId="{A9FA1713-FFE1-41AA-AE12-034065DC1D14}">
      <dgm:prSet/>
      <dgm:spPr/>
      <dgm:t>
        <a:bodyPr/>
        <a:lstStyle/>
        <a:p>
          <a:endParaRPr lang="en-US"/>
        </a:p>
      </dgm:t>
    </dgm:pt>
    <dgm:pt modelId="{9D072B4F-11F4-4971-8B52-5E05830E0599}" type="sibTrans" cxnId="{A9FA1713-FFE1-41AA-AE12-034065DC1D14}">
      <dgm:prSet/>
      <dgm:spPr/>
      <dgm:t>
        <a:bodyPr/>
        <a:lstStyle/>
        <a:p>
          <a:endParaRPr lang="en-US"/>
        </a:p>
      </dgm:t>
    </dgm:pt>
    <dgm:pt modelId="{B03C52E3-946F-4CC0-B2EC-E680AA281718}">
      <dgm:prSet phldrT="[Text]"/>
      <dgm:spPr/>
      <dgm:t>
        <a:bodyPr/>
        <a:lstStyle/>
        <a:p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ABFDA7A-C428-45C9-B316-DFCA1AEB1C0A}" type="parTrans" cxnId="{BD0564AA-BA3D-4348-A770-56664FE465B4}">
      <dgm:prSet/>
      <dgm:spPr/>
      <dgm:t>
        <a:bodyPr/>
        <a:lstStyle/>
        <a:p>
          <a:endParaRPr lang="en-US"/>
        </a:p>
      </dgm:t>
    </dgm:pt>
    <dgm:pt modelId="{012B2B0E-7EF4-4F26-9EB3-C10F0F33DA13}" type="sibTrans" cxnId="{BD0564AA-BA3D-4348-A770-56664FE465B4}">
      <dgm:prSet/>
      <dgm:spPr/>
      <dgm:t>
        <a:bodyPr/>
        <a:lstStyle/>
        <a:p>
          <a:endParaRPr lang="en-US"/>
        </a:p>
      </dgm:t>
    </dgm:pt>
    <dgm:pt modelId="{204E0AFC-B59C-48FD-B231-7099D2682632}" type="pres">
      <dgm:prSet presAssocID="{046C64CE-CC21-433F-BFCC-898C4E7B66A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2106F2B-C339-4336-AF70-83042F653500}" type="pres">
      <dgm:prSet presAssocID="{046C64CE-CC21-433F-BFCC-898C4E7B66A4}" presName="children" presStyleCnt="0"/>
      <dgm:spPr/>
    </dgm:pt>
    <dgm:pt modelId="{FC0731C0-4852-429B-A77C-EE270634245E}" type="pres">
      <dgm:prSet presAssocID="{046C64CE-CC21-433F-BFCC-898C4E7B66A4}" presName="child1group" presStyleCnt="0"/>
      <dgm:spPr/>
    </dgm:pt>
    <dgm:pt modelId="{C40C4FD1-D0A6-4405-8562-54E47218AF2C}" type="pres">
      <dgm:prSet presAssocID="{046C64CE-CC21-433F-BFCC-898C4E7B66A4}" presName="child1" presStyleLbl="bgAcc1" presStyleIdx="0" presStyleCnt="4"/>
      <dgm:spPr/>
    </dgm:pt>
    <dgm:pt modelId="{2584E5EB-C877-4AE2-B03A-86253738FF97}" type="pres">
      <dgm:prSet presAssocID="{046C64CE-CC21-433F-BFCC-898C4E7B66A4}" presName="child1Text" presStyleLbl="bgAcc1" presStyleIdx="0" presStyleCnt="4">
        <dgm:presLayoutVars>
          <dgm:bulletEnabled val="1"/>
        </dgm:presLayoutVars>
      </dgm:prSet>
      <dgm:spPr/>
    </dgm:pt>
    <dgm:pt modelId="{EC3452FB-D0BE-4122-8B6C-EDB37B4AEC6A}" type="pres">
      <dgm:prSet presAssocID="{046C64CE-CC21-433F-BFCC-898C4E7B66A4}" presName="child2group" presStyleCnt="0"/>
      <dgm:spPr/>
    </dgm:pt>
    <dgm:pt modelId="{29992EEF-EA82-4D2B-B772-435F753A6297}" type="pres">
      <dgm:prSet presAssocID="{046C64CE-CC21-433F-BFCC-898C4E7B66A4}" presName="child2" presStyleLbl="bgAcc1" presStyleIdx="1" presStyleCnt="4"/>
      <dgm:spPr/>
    </dgm:pt>
    <dgm:pt modelId="{7131E79A-DBA5-4364-9E4C-F5303D335827}" type="pres">
      <dgm:prSet presAssocID="{046C64CE-CC21-433F-BFCC-898C4E7B66A4}" presName="child2Text" presStyleLbl="bgAcc1" presStyleIdx="1" presStyleCnt="4">
        <dgm:presLayoutVars>
          <dgm:bulletEnabled val="1"/>
        </dgm:presLayoutVars>
      </dgm:prSet>
      <dgm:spPr/>
    </dgm:pt>
    <dgm:pt modelId="{947F6EB0-A630-4FDE-8D27-824AF6A585BC}" type="pres">
      <dgm:prSet presAssocID="{046C64CE-CC21-433F-BFCC-898C4E7B66A4}" presName="child3group" presStyleCnt="0"/>
      <dgm:spPr/>
    </dgm:pt>
    <dgm:pt modelId="{2208F321-6DFF-4574-9892-9124F109ADD4}" type="pres">
      <dgm:prSet presAssocID="{046C64CE-CC21-433F-BFCC-898C4E7B66A4}" presName="child3" presStyleLbl="bgAcc1" presStyleIdx="2" presStyleCnt="4"/>
      <dgm:spPr/>
    </dgm:pt>
    <dgm:pt modelId="{F5AA7FAF-8527-4638-A641-47C2132A1D21}" type="pres">
      <dgm:prSet presAssocID="{046C64CE-CC21-433F-BFCC-898C4E7B66A4}" presName="child3Text" presStyleLbl="bgAcc1" presStyleIdx="2" presStyleCnt="4">
        <dgm:presLayoutVars>
          <dgm:bulletEnabled val="1"/>
        </dgm:presLayoutVars>
      </dgm:prSet>
      <dgm:spPr/>
    </dgm:pt>
    <dgm:pt modelId="{3EF518D0-D16B-47D1-8477-10E29CD15A3B}" type="pres">
      <dgm:prSet presAssocID="{046C64CE-CC21-433F-BFCC-898C4E7B66A4}" presName="child4group" presStyleCnt="0"/>
      <dgm:spPr/>
    </dgm:pt>
    <dgm:pt modelId="{4595C723-8E13-4984-8DE0-904CDC4F411D}" type="pres">
      <dgm:prSet presAssocID="{046C64CE-CC21-433F-BFCC-898C4E7B66A4}" presName="child4" presStyleLbl="bgAcc1" presStyleIdx="3" presStyleCnt="4"/>
      <dgm:spPr/>
    </dgm:pt>
    <dgm:pt modelId="{85B008FC-35EC-4794-A980-E12AF8220DE6}" type="pres">
      <dgm:prSet presAssocID="{046C64CE-CC21-433F-BFCC-898C4E7B66A4}" presName="child4Text" presStyleLbl="bgAcc1" presStyleIdx="3" presStyleCnt="4">
        <dgm:presLayoutVars>
          <dgm:bulletEnabled val="1"/>
        </dgm:presLayoutVars>
      </dgm:prSet>
      <dgm:spPr/>
    </dgm:pt>
    <dgm:pt modelId="{8EDB327C-DAA4-45D9-B086-7290BE0DC36F}" type="pres">
      <dgm:prSet presAssocID="{046C64CE-CC21-433F-BFCC-898C4E7B66A4}" presName="childPlaceholder" presStyleCnt="0"/>
      <dgm:spPr/>
    </dgm:pt>
    <dgm:pt modelId="{279CDFF7-1035-49CD-9CE8-958E8AA30AE0}" type="pres">
      <dgm:prSet presAssocID="{046C64CE-CC21-433F-BFCC-898C4E7B66A4}" presName="circle" presStyleCnt="0"/>
      <dgm:spPr/>
    </dgm:pt>
    <dgm:pt modelId="{44626CE0-00F0-40F8-A0A9-ABC0276A397C}" type="pres">
      <dgm:prSet presAssocID="{046C64CE-CC21-433F-BFCC-898C4E7B66A4}" presName="quadrant1" presStyleLbl="node1" presStyleIdx="0" presStyleCnt="4" custScaleX="114397" custScaleY="101300">
        <dgm:presLayoutVars>
          <dgm:chMax val="1"/>
          <dgm:bulletEnabled val="1"/>
        </dgm:presLayoutVars>
      </dgm:prSet>
      <dgm:spPr/>
    </dgm:pt>
    <dgm:pt modelId="{39D4689C-C5CF-4569-A128-F2A1D2236A0E}" type="pres">
      <dgm:prSet presAssocID="{046C64CE-CC21-433F-BFCC-898C4E7B66A4}" presName="quadrant2" presStyleLbl="node1" presStyleIdx="1" presStyleCnt="4" custScaleX="115326" custScaleY="101300" custLinFactNeighborX="12116">
        <dgm:presLayoutVars>
          <dgm:chMax val="1"/>
          <dgm:bulletEnabled val="1"/>
        </dgm:presLayoutVars>
      </dgm:prSet>
      <dgm:spPr/>
    </dgm:pt>
    <dgm:pt modelId="{21382927-9B02-443B-A9A7-BACC4F21A69E}" type="pres">
      <dgm:prSet presAssocID="{046C64CE-CC21-433F-BFCC-898C4E7B66A4}" presName="quadrant3" presStyleLbl="node1" presStyleIdx="2" presStyleCnt="4" custScaleX="114397" custScaleY="101300" custLinFactNeighborX="12134" custLinFactNeighborY="60">
        <dgm:presLayoutVars>
          <dgm:chMax val="1"/>
          <dgm:bulletEnabled val="1"/>
        </dgm:presLayoutVars>
      </dgm:prSet>
      <dgm:spPr/>
    </dgm:pt>
    <dgm:pt modelId="{B64012B6-8081-4834-B273-6E009A78AF39}" type="pres">
      <dgm:prSet presAssocID="{046C64CE-CC21-433F-BFCC-898C4E7B66A4}" presName="quadrant4" presStyleLbl="node1" presStyleIdx="3" presStyleCnt="4" custScaleX="114397" custScaleY="101300">
        <dgm:presLayoutVars>
          <dgm:chMax val="1"/>
          <dgm:bulletEnabled val="1"/>
        </dgm:presLayoutVars>
      </dgm:prSet>
      <dgm:spPr/>
    </dgm:pt>
    <dgm:pt modelId="{B8F3E87A-021D-4B24-9BA2-6327DB0599A4}" type="pres">
      <dgm:prSet presAssocID="{046C64CE-CC21-433F-BFCC-898C4E7B66A4}" presName="quadrantPlaceholder" presStyleCnt="0"/>
      <dgm:spPr/>
    </dgm:pt>
    <dgm:pt modelId="{EE3AB0F4-F432-4633-854E-2C6B4C295B76}" type="pres">
      <dgm:prSet presAssocID="{046C64CE-CC21-433F-BFCC-898C4E7B66A4}" presName="center1" presStyleLbl="fgShp" presStyleIdx="0" presStyleCnt="2" custLinFactY="-4157" custLinFactNeighborX="16149" custLinFactNeighborY="-100000"/>
      <dgm:spPr/>
    </dgm:pt>
    <dgm:pt modelId="{D495D65C-E695-4CAF-BB5C-6D6BA2AECDC4}" type="pres">
      <dgm:prSet presAssocID="{046C64CE-CC21-433F-BFCC-898C4E7B66A4}" presName="center2" presStyleLbl="fgShp" presStyleIdx="1" presStyleCnt="2" custLinFactNeighborX="11718" custLinFactNeighborY="97266"/>
      <dgm:spPr/>
    </dgm:pt>
  </dgm:ptLst>
  <dgm:cxnLst>
    <dgm:cxn modelId="{05680A02-8064-4487-A588-B3B9B9D972AD}" srcId="{046C64CE-CC21-433F-BFCC-898C4E7B66A4}" destId="{5B19B9B7-0E89-489B-87B0-72A91EBD4BCC}" srcOrd="1" destOrd="0" parTransId="{AC981431-9D92-4CD4-B9BF-E322A4F55857}" sibTransId="{A62CBAFE-1F6D-40FF-844C-998FF8E38DD4}"/>
    <dgm:cxn modelId="{F66AD504-BA45-47CA-B75C-79B80332C62A}" srcId="{046C64CE-CC21-433F-BFCC-898C4E7B66A4}" destId="{6BAA057E-EED5-4FC1-8A80-2B4460443D50}" srcOrd="3" destOrd="0" parTransId="{4D574987-B869-4970-B759-560DFAFE939D}" sibTransId="{859471FF-C82A-4BBC-87B4-E98BF8670695}"/>
    <dgm:cxn modelId="{A9FA1713-FFE1-41AA-AE12-034065DC1D14}" srcId="{6BAA057E-EED5-4FC1-8A80-2B4460443D50}" destId="{FB939021-B567-4C2C-8C45-818281295692}" srcOrd="0" destOrd="0" parTransId="{E7525AB9-295A-4C05-9635-C82CCAB0DCC8}" sibTransId="{9D072B4F-11F4-4971-8B52-5E05830E0599}"/>
    <dgm:cxn modelId="{922ACA24-6A67-4714-B05E-039BA1F41F87}" type="presOf" srcId="{046C64CE-CC21-433F-BFCC-898C4E7B66A4}" destId="{204E0AFC-B59C-48FD-B231-7099D2682632}" srcOrd="0" destOrd="0" presId="urn:microsoft.com/office/officeart/2005/8/layout/cycle4"/>
    <dgm:cxn modelId="{9B02F327-3606-4C08-9635-AEE2F794C195}" type="presOf" srcId="{96BB267F-9ABA-4F8D-B683-7F4CEBC061FE}" destId="{2584E5EB-C877-4AE2-B03A-86253738FF97}" srcOrd="1" destOrd="0" presId="urn:microsoft.com/office/officeart/2005/8/layout/cycle4"/>
    <dgm:cxn modelId="{F263BE38-772C-4D10-9993-D67966944FFC}" srcId="{5B19B9B7-0E89-489B-87B0-72A91EBD4BCC}" destId="{6A6B1175-BFF8-417B-8A74-6DA75E7C63A0}" srcOrd="0" destOrd="0" parTransId="{064E15B2-AA56-4208-94D2-0B8220B34452}" sibTransId="{2308C68F-B7EE-4D51-B609-A5FE2C1DCCBB}"/>
    <dgm:cxn modelId="{C88A1F62-D25D-4BB3-8F8D-DA086AE92B6C}" srcId="{4087D07F-BF92-42B8-8054-BFA6D192BBEA}" destId="{96BB267F-9ABA-4F8D-B683-7F4CEBC061FE}" srcOrd="0" destOrd="0" parTransId="{476E0927-A20A-4857-A7A9-DD6E8BB01864}" sibTransId="{3B801E62-4418-4867-9534-186F0635C7A7}"/>
    <dgm:cxn modelId="{2F18C944-A75E-46F2-A42B-48AC40120A8B}" srcId="{046C64CE-CC21-433F-BFCC-898C4E7B66A4}" destId="{4087D07F-BF92-42B8-8054-BFA6D192BBEA}" srcOrd="0" destOrd="0" parTransId="{CEA64675-00DA-4029-861B-C182AB7F2864}" sibTransId="{8613EC3F-5E5F-48D3-B0D8-EE98800C8E7C}"/>
    <dgm:cxn modelId="{119E2666-E67F-4265-9E1B-1A9E4A152A6A}" type="presOf" srcId="{6A6B1175-BFF8-417B-8A74-6DA75E7C63A0}" destId="{7131E79A-DBA5-4364-9E4C-F5303D335827}" srcOrd="1" destOrd="0" presId="urn:microsoft.com/office/officeart/2005/8/layout/cycle4"/>
    <dgm:cxn modelId="{CF167348-8B2B-411F-B6D5-F9240561A6F1}" type="presOf" srcId="{EB958CE1-0721-4A31-8885-9C38DE881A70}" destId="{2208F321-6DFF-4574-9892-9124F109ADD4}" srcOrd="0" destOrd="0" presId="urn:microsoft.com/office/officeart/2005/8/layout/cycle4"/>
    <dgm:cxn modelId="{C76DEF68-29F7-45E0-92AD-ED1736DD2073}" type="presOf" srcId="{EB958CE1-0721-4A31-8885-9C38DE881A70}" destId="{F5AA7FAF-8527-4638-A641-47C2132A1D21}" srcOrd="1" destOrd="0" presId="urn:microsoft.com/office/officeart/2005/8/layout/cycle4"/>
    <dgm:cxn modelId="{81C8654B-8C80-4DB2-A08A-46B64CA9333E}" type="presOf" srcId="{4087D07F-BF92-42B8-8054-BFA6D192BBEA}" destId="{44626CE0-00F0-40F8-A0A9-ABC0276A397C}" srcOrd="0" destOrd="0" presId="urn:microsoft.com/office/officeart/2005/8/layout/cycle4"/>
    <dgm:cxn modelId="{8AC9B06F-6D85-4846-96EE-2151E6BD4943}" srcId="{DA20B6CF-05E8-447F-B847-B06207268E93}" destId="{EB958CE1-0721-4A31-8885-9C38DE881A70}" srcOrd="0" destOrd="0" parTransId="{046B9480-88C6-4622-9F97-1952BCADE874}" sibTransId="{3C823AEF-AF78-4695-B148-C8C3E34FDA8B}"/>
    <dgm:cxn modelId="{184B9052-C265-4D26-B819-1E3B4480E097}" srcId="{046C64CE-CC21-433F-BFCC-898C4E7B66A4}" destId="{DA20B6CF-05E8-447F-B847-B06207268E93}" srcOrd="2" destOrd="0" parTransId="{317D119F-C052-4098-957C-079A1300F2C3}" sibTransId="{1689A1DE-578C-473F-950E-66CE8A912299}"/>
    <dgm:cxn modelId="{ED60D655-8414-406C-9230-2637C193CC62}" type="presOf" srcId="{5B19B9B7-0E89-489B-87B0-72A91EBD4BCC}" destId="{39D4689C-C5CF-4569-A128-F2A1D2236A0E}" srcOrd="0" destOrd="0" presId="urn:microsoft.com/office/officeart/2005/8/layout/cycle4"/>
    <dgm:cxn modelId="{0ACF638B-88C9-4196-B1AE-ACBCD458E1E9}" type="presOf" srcId="{96BB267F-9ABA-4F8D-B683-7F4CEBC061FE}" destId="{C40C4FD1-D0A6-4405-8562-54E47218AF2C}" srcOrd="0" destOrd="0" presId="urn:microsoft.com/office/officeart/2005/8/layout/cycle4"/>
    <dgm:cxn modelId="{0C4AD5A8-6944-42DC-BC54-AF64A9ECDF9C}" type="presOf" srcId="{B03C52E3-946F-4CC0-B2EC-E680AA281718}" destId="{C40C4FD1-D0A6-4405-8562-54E47218AF2C}" srcOrd="0" destOrd="1" presId="urn:microsoft.com/office/officeart/2005/8/layout/cycle4"/>
    <dgm:cxn modelId="{BD0564AA-BA3D-4348-A770-56664FE465B4}" srcId="{4087D07F-BF92-42B8-8054-BFA6D192BBEA}" destId="{B03C52E3-946F-4CC0-B2EC-E680AA281718}" srcOrd="1" destOrd="0" parTransId="{BABFDA7A-C428-45C9-B316-DFCA1AEB1C0A}" sibTransId="{012B2B0E-7EF4-4F26-9EB3-C10F0F33DA13}"/>
    <dgm:cxn modelId="{7F4A7FB8-4A0F-41E4-97BC-09B2B3348B23}" type="presOf" srcId="{FB939021-B567-4C2C-8C45-818281295692}" destId="{4595C723-8E13-4984-8DE0-904CDC4F411D}" srcOrd="0" destOrd="0" presId="urn:microsoft.com/office/officeart/2005/8/layout/cycle4"/>
    <dgm:cxn modelId="{F08167BB-767F-44DA-B7F1-399A1D70F46E}" type="presOf" srcId="{B03C52E3-946F-4CC0-B2EC-E680AA281718}" destId="{2584E5EB-C877-4AE2-B03A-86253738FF97}" srcOrd="1" destOrd="1" presId="urn:microsoft.com/office/officeart/2005/8/layout/cycle4"/>
    <dgm:cxn modelId="{2DF8CECD-6830-4C2A-A19B-93FD8FA617A5}" type="presOf" srcId="{6BAA057E-EED5-4FC1-8A80-2B4460443D50}" destId="{B64012B6-8081-4834-B273-6E009A78AF39}" srcOrd="0" destOrd="0" presId="urn:microsoft.com/office/officeart/2005/8/layout/cycle4"/>
    <dgm:cxn modelId="{05A8FBF6-01BC-4DE8-B55B-22FBC8B83EEB}" type="presOf" srcId="{6A6B1175-BFF8-417B-8A74-6DA75E7C63A0}" destId="{29992EEF-EA82-4D2B-B772-435F753A6297}" srcOrd="0" destOrd="0" presId="urn:microsoft.com/office/officeart/2005/8/layout/cycle4"/>
    <dgm:cxn modelId="{910847F9-6445-480F-93D7-D81DF4455728}" type="presOf" srcId="{DA20B6CF-05E8-447F-B847-B06207268E93}" destId="{21382927-9B02-443B-A9A7-BACC4F21A69E}" srcOrd="0" destOrd="0" presId="urn:microsoft.com/office/officeart/2005/8/layout/cycle4"/>
    <dgm:cxn modelId="{772A71FD-186A-4794-B70A-7CA9842FFEEA}" type="presOf" srcId="{FB939021-B567-4C2C-8C45-818281295692}" destId="{85B008FC-35EC-4794-A980-E12AF8220DE6}" srcOrd="1" destOrd="0" presId="urn:microsoft.com/office/officeart/2005/8/layout/cycle4"/>
    <dgm:cxn modelId="{8669F816-75FA-40DF-B1C0-CFE9098D8293}" type="presParOf" srcId="{204E0AFC-B59C-48FD-B231-7099D2682632}" destId="{22106F2B-C339-4336-AF70-83042F653500}" srcOrd="0" destOrd="0" presId="urn:microsoft.com/office/officeart/2005/8/layout/cycle4"/>
    <dgm:cxn modelId="{F58301B0-FCB5-48A1-B407-BC6DD85C5A98}" type="presParOf" srcId="{22106F2B-C339-4336-AF70-83042F653500}" destId="{FC0731C0-4852-429B-A77C-EE270634245E}" srcOrd="0" destOrd="0" presId="urn:microsoft.com/office/officeart/2005/8/layout/cycle4"/>
    <dgm:cxn modelId="{F1C1032A-F337-4C9A-B63C-4F52EEE12D2E}" type="presParOf" srcId="{FC0731C0-4852-429B-A77C-EE270634245E}" destId="{C40C4FD1-D0A6-4405-8562-54E47218AF2C}" srcOrd="0" destOrd="0" presId="urn:microsoft.com/office/officeart/2005/8/layout/cycle4"/>
    <dgm:cxn modelId="{AAB725D7-771C-4AB7-91C7-D2D5319982AF}" type="presParOf" srcId="{FC0731C0-4852-429B-A77C-EE270634245E}" destId="{2584E5EB-C877-4AE2-B03A-86253738FF97}" srcOrd="1" destOrd="0" presId="urn:microsoft.com/office/officeart/2005/8/layout/cycle4"/>
    <dgm:cxn modelId="{A93CFC63-6F5A-4638-90E4-AF8F4F0EA468}" type="presParOf" srcId="{22106F2B-C339-4336-AF70-83042F653500}" destId="{EC3452FB-D0BE-4122-8B6C-EDB37B4AEC6A}" srcOrd="1" destOrd="0" presId="urn:microsoft.com/office/officeart/2005/8/layout/cycle4"/>
    <dgm:cxn modelId="{C9604277-B534-4710-BE09-AEB5810CB059}" type="presParOf" srcId="{EC3452FB-D0BE-4122-8B6C-EDB37B4AEC6A}" destId="{29992EEF-EA82-4D2B-B772-435F753A6297}" srcOrd="0" destOrd="0" presId="urn:microsoft.com/office/officeart/2005/8/layout/cycle4"/>
    <dgm:cxn modelId="{49FDBC8C-3243-4BB9-B735-174AA5B4A23E}" type="presParOf" srcId="{EC3452FB-D0BE-4122-8B6C-EDB37B4AEC6A}" destId="{7131E79A-DBA5-4364-9E4C-F5303D335827}" srcOrd="1" destOrd="0" presId="urn:microsoft.com/office/officeart/2005/8/layout/cycle4"/>
    <dgm:cxn modelId="{4975EF10-C08D-411C-935E-93C7C7DF0790}" type="presParOf" srcId="{22106F2B-C339-4336-AF70-83042F653500}" destId="{947F6EB0-A630-4FDE-8D27-824AF6A585BC}" srcOrd="2" destOrd="0" presId="urn:microsoft.com/office/officeart/2005/8/layout/cycle4"/>
    <dgm:cxn modelId="{6CE25D12-9896-4E66-BFC5-EF2481B9F089}" type="presParOf" srcId="{947F6EB0-A630-4FDE-8D27-824AF6A585BC}" destId="{2208F321-6DFF-4574-9892-9124F109ADD4}" srcOrd="0" destOrd="0" presId="urn:microsoft.com/office/officeart/2005/8/layout/cycle4"/>
    <dgm:cxn modelId="{0E10EAB6-9A12-4279-AA90-2E46BAAEB489}" type="presParOf" srcId="{947F6EB0-A630-4FDE-8D27-824AF6A585BC}" destId="{F5AA7FAF-8527-4638-A641-47C2132A1D21}" srcOrd="1" destOrd="0" presId="urn:microsoft.com/office/officeart/2005/8/layout/cycle4"/>
    <dgm:cxn modelId="{35EA392C-B3DD-4254-95E4-BAAF1D8EE275}" type="presParOf" srcId="{22106F2B-C339-4336-AF70-83042F653500}" destId="{3EF518D0-D16B-47D1-8477-10E29CD15A3B}" srcOrd="3" destOrd="0" presId="urn:microsoft.com/office/officeart/2005/8/layout/cycle4"/>
    <dgm:cxn modelId="{85B99495-E1A5-45A3-A1A6-69B229C2ADA4}" type="presParOf" srcId="{3EF518D0-D16B-47D1-8477-10E29CD15A3B}" destId="{4595C723-8E13-4984-8DE0-904CDC4F411D}" srcOrd="0" destOrd="0" presId="urn:microsoft.com/office/officeart/2005/8/layout/cycle4"/>
    <dgm:cxn modelId="{FE0D3B87-35DF-4233-9E32-5F4A097F01B8}" type="presParOf" srcId="{3EF518D0-D16B-47D1-8477-10E29CD15A3B}" destId="{85B008FC-35EC-4794-A980-E12AF8220DE6}" srcOrd="1" destOrd="0" presId="urn:microsoft.com/office/officeart/2005/8/layout/cycle4"/>
    <dgm:cxn modelId="{24D36623-3A50-4AC5-9520-2B3A2F8963DA}" type="presParOf" srcId="{22106F2B-C339-4336-AF70-83042F653500}" destId="{8EDB327C-DAA4-45D9-B086-7290BE0DC36F}" srcOrd="4" destOrd="0" presId="urn:microsoft.com/office/officeart/2005/8/layout/cycle4"/>
    <dgm:cxn modelId="{3316721A-2D03-4BBC-9493-A706360C6404}" type="presParOf" srcId="{204E0AFC-B59C-48FD-B231-7099D2682632}" destId="{279CDFF7-1035-49CD-9CE8-958E8AA30AE0}" srcOrd="1" destOrd="0" presId="urn:microsoft.com/office/officeart/2005/8/layout/cycle4"/>
    <dgm:cxn modelId="{D55F532C-9397-4369-B716-6C97DB20872C}" type="presParOf" srcId="{279CDFF7-1035-49CD-9CE8-958E8AA30AE0}" destId="{44626CE0-00F0-40F8-A0A9-ABC0276A397C}" srcOrd="0" destOrd="0" presId="urn:microsoft.com/office/officeart/2005/8/layout/cycle4"/>
    <dgm:cxn modelId="{2564BDF6-0FBB-4B65-83A0-21451EBAB074}" type="presParOf" srcId="{279CDFF7-1035-49CD-9CE8-958E8AA30AE0}" destId="{39D4689C-C5CF-4569-A128-F2A1D2236A0E}" srcOrd="1" destOrd="0" presId="urn:microsoft.com/office/officeart/2005/8/layout/cycle4"/>
    <dgm:cxn modelId="{C5780F85-8309-4579-BB1F-CBD1CDD4F1CA}" type="presParOf" srcId="{279CDFF7-1035-49CD-9CE8-958E8AA30AE0}" destId="{21382927-9B02-443B-A9A7-BACC4F21A69E}" srcOrd="2" destOrd="0" presId="urn:microsoft.com/office/officeart/2005/8/layout/cycle4"/>
    <dgm:cxn modelId="{4838E8C5-2D7A-48FF-AB94-4DE31DD5F27C}" type="presParOf" srcId="{279CDFF7-1035-49CD-9CE8-958E8AA30AE0}" destId="{B64012B6-8081-4834-B273-6E009A78AF39}" srcOrd="3" destOrd="0" presId="urn:microsoft.com/office/officeart/2005/8/layout/cycle4"/>
    <dgm:cxn modelId="{629CFEFF-15F1-49AD-8D74-123BA1A5DBE1}" type="presParOf" srcId="{279CDFF7-1035-49CD-9CE8-958E8AA30AE0}" destId="{B8F3E87A-021D-4B24-9BA2-6327DB0599A4}" srcOrd="4" destOrd="0" presId="urn:microsoft.com/office/officeart/2005/8/layout/cycle4"/>
    <dgm:cxn modelId="{2AD8FAA6-9498-44D3-8C97-ED0C44658D56}" type="presParOf" srcId="{204E0AFC-B59C-48FD-B231-7099D2682632}" destId="{EE3AB0F4-F432-4633-854E-2C6B4C295B76}" srcOrd="2" destOrd="0" presId="urn:microsoft.com/office/officeart/2005/8/layout/cycle4"/>
    <dgm:cxn modelId="{169E2A1E-417B-420B-8CD3-E77274A16674}" type="presParOf" srcId="{204E0AFC-B59C-48FD-B231-7099D2682632}" destId="{D495D65C-E695-4CAF-BB5C-6D6BA2AECDC4}" srcOrd="3" destOrd="0" presId="urn:microsoft.com/office/officeart/2005/8/layout/cycle4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F321-6DFF-4574-9892-9124F109ADD4}">
      <dsp:nvSpPr>
        <dsp:cNvPr id="0" name=""/>
        <dsp:cNvSpPr/>
      </dsp:nvSpPr>
      <dsp:spPr>
        <a:xfrm>
          <a:off x="4205227" y="3156241"/>
          <a:ext cx="2292916" cy="148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925729" y="3560190"/>
        <a:ext cx="1539787" cy="1048713"/>
      </dsp:txXfrm>
    </dsp:sp>
    <dsp:sp modelId="{4595C723-8E13-4984-8DE0-904CDC4F411D}">
      <dsp:nvSpPr>
        <dsp:cNvPr id="0" name=""/>
        <dsp:cNvSpPr/>
      </dsp:nvSpPr>
      <dsp:spPr>
        <a:xfrm>
          <a:off x="464153" y="3156241"/>
          <a:ext cx="2292916" cy="148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96780" y="3560190"/>
        <a:ext cx="1539787" cy="1048713"/>
      </dsp:txXfrm>
    </dsp:sp>
    <dsp:sp modelId="{29992EEF-EA82-4D2B-B772-435F753A6297}">
      <dsp:nvSpPr>
        <dsp:cNvPr id="0" name=""/>
        <dsp:cNvSpPr/>
      </dsp:nvSpPr>
      <dsp:spPr>
        <a:xfrm>
          <a:off x="4205227" y="0"/>
          <a:ext cx="2292916" cy="148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i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925729" y="32627"/>
        <a:ext cx="1539787" cy="1048713"/>
      </dsp:txXfrm>
    </dsp:sp>
    <dsp:sp modelId="{C40C4FD1-D0A6-4405-8562-54E47218AF2C}">
      <dsp:nvSpPr>
        <dsp:cNvPr id="0" name=""/>
        <dsp:cNvSpPr/>
      </dsp:nvSpPr>
      <dsp:spPr>
        <a:xfrm>
          <a:off x="464153" y="0"/>
          <a:ext cx="2292916" cy="148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96780" y="32627"/>
        <a:ext cx="1539787" cy="1048713"/>
      </dsp:txXfrm>
    </dsp:sp>
    <dsp:sp modelId="{44626CE0-00F0-40F8-A0A9-ABC0276A397C}">
      <dsp:nvSpPr>
        <dsp:cNvPr id="0" name=""/>
        <dsp:cNvSpPr/>
      </dsp:nvSpPr>
      <dsp:spPr>
        <a:xfrm>
          <a:off x="1280276" y="251503"/>
          <a:ext cx="2299131" cy="203591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en-US" sz="14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1953676" y="847807"/>
        <a:ext cx="1625731" cy="1439606"/>
      </dsp:txXfrm>
    </dsp:sp>
    <dsp:sp modelId="{39D4689C-C5CF-4569-A128-F2A1D2236A0E}">
      <dsp:nvSpPr>
        <dsp:cNvPr id="0" name=""/>
        <dsp:cNvSpPr/>
      </dsp:nvSpPr>
      <dsp:spPr>
        <a:xfrm rot="5400000">
          <a:off x="3758005" y="110557"/>
          <a:ext cx="2035910" cy="231780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3617059" y="847807"/>
        <a:ext cx="1638934" cy="1439606"/>
      </dsp:txXfrm>
    </dsp:sp>
    <dsp:sp modelId="{21382927-9B02-443B-A9A7-BACC4F21A69E}">
      <dsp:nvSpPr>
        <dsp:cNvPr id="0" name=""/>
        <dsp:cNvSpPr/>
      </dsp:nvSpPr>
      <dsp:spPr>
        <a:xfrm rot="10800000">
          <a:off x="3626756" y="2355323"/>
          <a:ext cx="2299131" cy="203591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</a:p>
      </dsp:txBody>
      <dsp:txXfrm rot="10800000">
        <a:off x="3626756" y="2355323"/>
        <a:ext cx="1625731" cy="1439606"/>
      </dsp:txXfrm>
    </dsp:sp>
    <dsp:sp modelId="{B64012B6-8081-4834-B273-6E009A78AF39}">
      <dsp:nvSpPr>
        <dsp:cNvPr id="0" name=""/>
        <dsp:cNvSpPr/>
      </dsp:nvSpPr>
      <dsp:spPr>
        <a:xfrm rot="16200000">
          <a:off x="1411886" y="2222506"/>
          <a:ext cx="2035910" cy="229913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5400000">
        <a:off x="1953676" y="2354116"/>
        <a:ext cx="1625731" cy="1439606"/>
      </dsp:txXfrm>
    </dsp:sp>
    <dsp:sp modelId="{EE3AB0F4-F432-4633-854E-2C6B4C295B76}">
      <dsp:nvSpPr>
        <dsp:cNvPr id="0" name=""/>
        <dsp:cNvSpPr/>
      </dsp:nvSpPr>
      <dsp:spPr>
        <a:xfrm>
          <a:off x="3246253" y="1274545"/>
          <a:ext cx="693908" cy="6033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95D65C-E695-4CAF-BB5C-6D6BA2AECDC4}">
      <dsp:nvSpPr>
        <dsp:cNvPr id="0" name=""/>
        <dsp:cNvSpPr/>
      </dsp:nvSpPr>
      <dsp:spPr>
        <a:xfrm rot="10800000">
          <a:off x="3215506" y="2722006"/>
          <a:ext cx="693908" cy="6033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75399-03FE-7B41-96C5-A91C98A3216B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D8537E-CB16-5049-9DEA-418017AB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8537E-CB16-5049-9DEA-418017AB73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8537E-CB16-5049-9DEA-418017AB73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8537E-CB16-5049-9DEA-418017AB73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separate slide for MACH Networks, LTE MTM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8537E-CB16-5049-9DEA-418017AB73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2FEA76-9039-4CC7-882D-22C8A328BA80}"/>
              </a:ext>
            </a:extLst>
          </p:cNvPr>
          <p:cNvCxnSpPr/>
          <p:nvPr userDrawn="1"/>
        </p:nvCxnSpPr>
        <p:spPr>
          <a:xfrm>
            <a:off x="-13494" y="1955868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462FF2E-2977-49B9-8F7E-CB51D49ACF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7100" y="2254250"/>
            <a:ext cx="4481513" cy="17065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927814-DDA6-4260-8F0D-8868DF7FA3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2952" y="535390"/>
            <a:ext cx="4699707" cy="94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9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8E730B5-3ED3-4CE3-8636-9417A1C33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70435"/>
            <a:ext cx="3646603" cy="298591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72E6F9-82A2-4DC4-8223-233E8C6D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8208B98-DD59-5FB8-5275-04666806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8E730B5-3ED3-4CE3-8636-9417A1C33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342" y="3170434"/>
            <a:ext cx="3646603" cy="298591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3488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587B89-6696-45FD-AFFC-8BDD022C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D019206-9248-E542-1D00-D786EA1F3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8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p, people, group, different&#10;&#10;Description automatically generated">
            <a:extLst>
              <a:ext uri="{FF2B5EF4-FFF2-40B4-BE49-F238E27FC236}">
                <a16:creationId xmlns:a16="http://schemas.microsoft.com/office/drawing/2014/main" id="{A7CE7290-03FA-454A-B7F0-1E09FD59B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31" y="2942017"/>
            <a:ext cx="4358490" cy="27888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32B7E6-6D82-4364-AC14-99C96803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F595BC6-A594-1CD8-25B3-CF1EA92FD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p, people, group, different&#10;&#10;Description automatically generated">
            <a:extLst>
              <a:ext uri="{FF2B5EF4-FFF2-40B4-BE49-F238E27FC236}">
                <a16:creationId xmlns:a16="http://schemas.microsoft.com/office/drawing/2014/main" id="{A7CE7290-03FA-454A-B7F0-1E09FD59B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10193" y="3135769"/>
            <a:ext cx="4358490" cy="27888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0246" y="135522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9F8868-14A0-41F3-AE61-56B6106F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65B73C8-77D9-0FDE-2815-1665938A5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chip&#10;&#10;Description automatically generated with low confidence">
            <a:extLst>
              <a:ext uri="{FF2B5EF4-FFF2-40B4-BE49-F238E27FC236}">
                <a16:creationId xmlns:a16="http://schemas.microsoft.com/office/drawing/2014/main" id="{077C559E-1869-4E61-A288-7EE9CE782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9445"/>
            <a:ext cx="3892579" cy="275719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70C4CC-4D28-475F-9B9C-3BB422FA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C79AA98-B788-CFB0-861D-F2068CD38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chip&#10;&#10;Description automatically generated with low confidence">
            <a:extLst>
              <a:ext uri="{FF2B5EF4-FFF2-40B4-BE49-F238E27FC236}">
                <a16:creationId xmlns:a16="http://schemas.microsoft.com/office/drawing/2014/main" id="{077C559E-1869-4E61-A288-7EE9CE782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99421" y="3313659"/>
            <a:ext cx="3892579" cy="275719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8" y="1346162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68F1C3-3437-4B94-9EA9-F9D6A1F6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F15C320-855B-7359-05EF-94FAB251B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805B78-B82E-4949-935D-401CEFA16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3" y="2661719"/>
            <a:ext cx="3367741" cy="332262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966B5A-F486-4404-9BAA-7FD5AA76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8C809E7-C9DA-C69D-A50B-903BE4C8B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8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805B78-B82E-4949-935D-401CEFA16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204" y="2643612"/>
            <a:ext cx="3367741" cy="332262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4978" y="1409536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DDFD28-CC1E-4377-A9E6-2990320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F5CF3BF-CB22-FCF6-C1A9-035F76220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FF1DE1-C5D8-472B-AD34-45C8EE8E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D738AE4-BDC7-48A4-A780-88A9D71AD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534" y="3049955"/>
            <a:ext cx="4410556" cy="314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98C6DE9-2B38-A568-4BF6-A5748203B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4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7419" y="1346161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D3B6E2-C392-42C8-B184-CBE52774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A4EAADC-CE54-4CC0-8F06-C996C99B9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890" y="3109508"/>
            <a:ext cx="4410556" cy="314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2033544-44A5-4A8F-0201-44E548906D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6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black&#10;&#10;Description automatically generated">
            <a:extLst>
              <a:ext uri="{FF2B5EF4-FFF2-40B4-BE49-F238E27FC236}">
                <a16:creationId xmlns:a16="http://schemas.microsoft.com/office/drawing/2014/main" id="{AB49F9A4-2B4F-48A4-803D-869B51CE0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4" y="1740093"/>
            <a:ext cx="12212329" cy="3194044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6F130F2-33A4-78AE-D841-44E1BD7C1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hand holding a light bulb&#10;&#10;Description automatically generated">
            <a:extLst>
              <a:ext uri="{FF2B5EF4-FFF2-40B4-BE49-F238E27FC236}">
                <a16:creationId xmlns:a16="http://schemas.microsoft.com/office/drawing/2014/main" id="{55E53B99-EA00-4470-A315-F57C3BFA8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43" y="1789782"/>
            <a:ext cx="3298327" cy="43756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70B32AF-C05B-4992-B8B3-88BB2AED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B1BAAE4-A96A-7ECB-41B0-36302471C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4974" y="157189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hand holding a light bulb&#10;&#10;Description automatically generated">
            <a:extLst>
              <a:ext uri="{FF2B5EF4-FFF2-40B4-BE49-F238E27FC236}">
                <a16:creationId xmlns:a16="http://schemas.microsoft.com/office/drawing/2014/main" id="{55E53B99-EA00-4470-A315-F57C3BFA8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2702" y="1780728"/>
            <a:ext cx="3298327" cy="43756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C9F789-7921-44B0-8AA9-1751CECE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6127C71-FE82-BA57-6E31-7F3E66067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8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cable, connector, opener&#10;&#10;Description automatically generated">
            <a:extLst>
              <a:ext uri="{FF2B5EF4-FFF2-40B4-BE49-F238E27FC236}">
                <a16:creationId xmlns:a16="http://schemas.microsoft.com/office/drawing/2014/main" id="{0B6A3DF9-03AA-426B-A8C6-26DAA5EA1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5907"/>
            <a:ext cx="3217135" cy="48058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7D89D3-929E-40F7-9E4D-D6A0C8C4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103F1FE-B4C1-C9EA-9FB4-15D09A2D2E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9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0246" y="1466706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cable, connector, opener&#10;&#10;Description automatically generated">
            <a:extLst>
              <a:ext uri="{FF2B5EF4-FFF2-40B4-BE49-F238E27FC236}">
                <a16:creationId xmlns:a16="http://schemas.microsoft.com/office/drawing/2014/main" id="{0B6A3DF9-03AA-426B-A8C6-26DAA5EA1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53297" y="1315347"/>
            <a:ext cx="3338702" cy="48058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D545CEC-D2C0-49C9-8030-0BBA534D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B6AF3B6-754D-CEEF-F303-7B48E43D0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24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toothbrush, tool&#10;&#10;Description automatically generated">
            <a:extLst>
              <a:ext uri="{FF2B5EF4-FFF2-40B4-BE49-F238E27FC236}">
                <a16:creationId xmlns:a16="http://schemas.microsoft.com/office/drawing/2014/main" id="{5F1DF70B-0ED1-4D26-9A50-87BE61249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17" y="2018922"/>
            <a:ext cx="3415378" cy="41464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A01E8B-A3B9-446B-96F0-F70433BC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8E2BCDC-B7DB-8C79-2BB0-4A6E5EF675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9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2672" y="147291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toothbrush, tool&#10;&#10;Description automatically generated">
            <a:extLst>
              <a:ext uri="{FF2B5EF4-FFF2-40B4-BE49-F238E27FC236}">
                <a16:creationId xmlns:a16="http://schemas.microsoft.com/office/drawing/2014/main" id="{5F1DF70B-0ED1-4D26-9A50-87BE61249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4177" y="2027977"/>
            <a:ext cx="3415378" cy="41464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514C8D2-FB3C-46BB-8D94-3D8E954D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E191542-A900-26C1-F247-D45950A65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ears&#10;&#10;Description automatically generated with medium confidence">
            <a:extLst>
              <a:ext uri="{FF2B5EF4-FFF2-40B4-BE49-F238E27FC236}">
                <a16:creationId xmlns:a16="http://schemas.microsoft.com/office/drawing/2014/main" id="{F5E73161-2948-4944-88C2-C10D04955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0114"/>
            <a:ext cx="3742074" cy="361233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72BEF60-8655-C88D-D79E-47E6F60E9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79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ears&#10;&#10;Description automatically generated with medium confidence">
            <a:extLst>
              <a:ext uri="{FF2B5EF4-FFF2-40B4-BE49-F238E27FC236}">
                <a16:creationId xmlns:a16="http://schemas.microsoft.com/office/drawing/2014/main" id="{F5E73161-2948-4944-88C2-C10D04955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17871" y="2390114"/>
            <a:ext cx="3742074" cy="361233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1192" y="1481963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C336BD-AB02-4BD0-AE46-D0232C2C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8EF2457-65B8-82B1-CFF3-DD6CDC196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46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D89106F9-FECE-4FCA-99FD-3B1B6F5EF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7" y="2947388"/>
            <a:ext cx="3612333" cy="29192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E9729D-CAFB-485C-ACE8-8785B2B7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50B0E28-D0C1-781E-780E-48F9654F3D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14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6845" y="147291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D89106F9-FECE-4FCA-99FD-3B1B6F5EF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79667" y="2929281"/>
            <a:ext cx="3612333" cy="29192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6C3F80-8594-4D74-82FC-470CB0D4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3A83373-974F-E031-926F-60B90778EB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9F9A4-2B4F-48A4-803D-869B51CE0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2206"/>
            <a:ext cx="12192000" cy="325092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6C138BD-DCD7-1C07-B224-0CB7FEA9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1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lobe&#10;&#10;Description automatically generated with medium confidence">
            <a:extLst>
              <a:ext uri="{FF2B5EF4-FFF2-40B4-BE49-F238E27FC236}">
                <a16:creationId xmlns:a16="http://schemas.microsoft.com/office/drawing/2014/main" id="{4514E267-B0D4-4E5B-AEA9-C6F40B1A5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0" y="3678829"/>
            <a:ext cx="3803729" cy="24695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15658F-5760-4579-8DA4-004D999B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F198F5C-1E7A-4413-FAC5-030520E1A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9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7" y="1554349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erson holding a globe&#10;&#10;Description automatically generated with medium confidence">
            <a:extLst>
              <a:ext uri="{FF2B5EF4-FFF2-40B4-BE49-F238E27FC236}">
                <a16:creationId xmlns:a16="http://schemas.microsoft.com/office/drawing/2014/main" id="{2C6E6FE8-B019-4780-8F92-F8AA04E50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56216" y="3674383"/>
            <a:ext cx="3803729" cy="24695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41861B4-B028-460F-A888-C81A5052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ABCB18D-C34C-9DDF-DDE6-0BC1F46C50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-up of a phone&#10;&#10;Description automatically generated with low confidence">
            <a:extLst>
              <a:ext uri="{FF2B5EF4-FFF2-40B4-BE49-F238E27FC236}">
                <a16:creationId xmlns:a16="http://schemas.microsoft.com/office/drawing/2014/main" id="{763B4952-EC7F-4894-8EB0-2966B38E6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0124" y="2706986"/>
            <a:ext cx="3402534" cy="30510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FF7A2A5-5FBE-42D4-BC98-BD6A1780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9F22167-9348-19A4-84FC-31F0D2A4D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5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6869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-up of a phone&#10;&#10;Description automatically generated with low confidence">
            <a:extLst>
              <a:ext uri="{FF2B5EF4-FFF2-40B4-BE49-F238E27FC236}">
                <a16:creationId xmlns:a16="http://schemas.microsoft.com/office/drawing/2014/main" id="{763B4952-EC7F-4894-8EB0-2966B38E6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599" y="2625504"/>
            <a:ext cx="3402534" cy="30510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C6938A-04EE-449F-8EE4-4581895F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FA7830B-CF9B-C910-433E-3A14E4DD4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0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DCD1E01-397C-4B70-87D0-BEB9179A0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01" y="3215555"/>
            <a:ext cx="4476053" cy="265108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66480B-10AB-491D-A38B-0FD9C8D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E366D1B-D134-A2BC-6010-36D86BAAE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3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DCD1E01-397C-4B70-87D0-BEB9179A0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806" y="3215555"/>
            <a:ext cx="4476053" cy="265108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9959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4D9602F-BF17-4B84-B402-9A35167C28B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" y="6357938"/>
            <a:ext cx="3143250" cy="365125"/>
          </a:xfrm>
        </p:spPr>
        <p:txBody>
          <a:bodyPr/>
          <a:lstStyle/>
          <a:p>
            <a:r>
              <a:rPr lang="en-US" sz="1400" b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bullseyetelecom.com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F59162-F1CB-452D-93D7-17951CD3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F958794-4F06-EBCF-03FF-D20E8A61DF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6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CD1E01-397C-4B70-87D0-BEB9179A0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036" y="2447109"/>
            <a:ext cx="4084418" cy="371354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4D9602F-BF17-4B84-B402-9A35167C28B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" y="6357938"/>
            <a:ext cx="3143250" cy="365125"/>
          </a:xfrm>
        </p:spPr>
        <p:txBody>
          <a:bodyPr/>
          <a:lstStyle/>
          <a:p>
            <a:r>
              <a:rPr lang="en-US" sz="1400" b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bullseyetelecom.com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66480B-10AB-491D-A38B-0FD9C8D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88B40FD-97F3-E93E-84AC-740F38EFD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5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0377B0-1678-4EB2-B4E0-BD6130879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41419" y="2447112"/>
            <a:ext cx="4084418" cy="371354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9959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4D9602F-BF17-4B84-B402-9A35167C28B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" y="6357938"/>
            <a:ext cx="3143250" cy="365125"/>
          </a:xfrm>
        </p:spPr>
        <p:txBody>
          <a:bodyPr/>
          <a:lstStyle/>
          <a:p>
            <a:r>
              <a:rPr lang="en-US" sz="1400" b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bullseyetelecom.com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F59162-F1CB-452D-93D7-17951CD3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266F530-F966-10F1-42C2-B471F584B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6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6836" y="1413970"/>
            <a:ext cx="10515600" cy="3875964"/>
          </a:xfrm>
        </p:spPr>
        <p:txBody>
          <a:bodyPr numCol="1"/>
          <a:lstStyle>
            <a:lvl1pPr marL="0" indent="0">
              <a:buNone/>
              <a:defRPr sz="20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8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517" y="285149"/>
            <a:ext cx="10366218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5A6DB75-7456-5F2B-7A9A-109387DB9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7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2588"/>
            <a:ext cx="12192000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836272"/>
            <a:ext cx="12192000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3181BA-41FA-47D4-B9BF-39EA3479A8A5}"/>
              </a:ext>
            </a:extLst>
          </p:cNvPr>
          <p:cNvSpPr/>
          <p:nvPr userDrawn="1"/>
        </p:nvSpPr>
        <p:spPr>
          <a:xfrm>
            <a:off x="0" y="6172136"/>
            <a:ext cx="12192000" cy="681037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100000">
                <a:srgbClr val="40C4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2B08EB-109F-4940-BB98-0CC57FB7A4CF}"/>
              </a:ext>
            </a:extLst>
          </p:cNvPr>
          <p:cNvCxnSpPr/>
          <p:nvPr userDrawn="1"/>
        </p:nvCxnSpPr>
        <p:spPr>
          <a:xfrm>
            <a:off x="-13494" y="1955868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B28141F-92B3-D32A-7ED3-13B6A081F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50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close-up of a hand holding a microchip&#10;&#10;Description automatically generated with low confidence">
            <a:extLst>
              <a:ext uri="{FF2B5EF4-FFF2-40B4-BE49-F238E27FC236}">
                <a16:creationId xmlns:a16="http://schemas.microsoft.com/office/drawing/2014/main" id="{C58EC2CA-B7E3-46C7-A526-FD55977B0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54" y="1729120"/>
            <a:ext cx="10287000" cy="3458421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B57EB75-1205-B642-BDF1-9AFF6DC8B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313" y="285149"/>
            <a:ext cx="10576062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F6FFE26-7D41-AABB-B018-FFB1BD131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6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43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" y="3455892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0ABE2640-9507-4318-AC87-64ED8F4A9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18289" y="4880070"/>
            <a:ext cx="12192000" cy="19779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3E23E6-0DA2-422A-9882-7F88EE6AC44E}"/>
              </a:ext>
            </a:extLst>
          </p:cNvPr>
          <p:cNvCxnSpPr/>
          <p:nvPr userDrawn="1"/>
        </p:nvCxnSpPr>
        <p:spPr>
          <a:xfrm>
            <a:off x="-13494" y="1955868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18EEB8-0CC9-A0D8-8CF5-0259D831E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92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/>
          <p:nvPr userDrawn="1"/>
        </p:nvCxnSpPr>
        <p:spPr>
          <a:xfrm>
            <a:off x="0" y="1977887"/>
            <a:ext cx="12192000" cy="0"/>
          </a:xfrm>
          <a:prstGeom prst="line">
            <a:avLst/>
          </a:prstGeom>
          <a:ln w="28575">
            <a:solidFill>
              <a:srgbClr val="8F8D9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94" y="4704715"/>
            <a:ext cx="12219342" cy="8768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725621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rgbClr val="8A182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462FF2E-2977-49B9-8F7E-CB51D49ACF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7100" y="2254250"/>
            <a:ext cx="4481513" cy="17065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FDFB2-9A86-4F35-8211-C598D7907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5404" y="-2"/>
            <a:ext cx="5387627" cy="19778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4865F0-8F88-4B4E-953C-FE9D04653168}"/>
              </a:ext>
            </a:extLst>
          </p:cNvPr>
          <p:cNvSpPr/>
          <p:nvPr userDrawn="1"/>
        </p:nvSpPr>
        <p:spPr>
          <a:xfrm>
            <a:off x="0" y="6577244"/>
            <a:ext cx="12192000" cy="280756"/>
          </a:xfrm>
          <a:prstGeom prst="rect">
            <a:avLst/>
          </a:prstGeom>
          <a:gradFill flip="none" rotWithShape="1">
            <a:gsLst>
              <a:gs pos="4000">
                <a:schemeClr val="accent4"/>
              </a:gs>
              <a:gs pos="51500">
                <a:schemeClr val="accent5"/>
              </a:gs>
              <a:gs pos="99000">
                <a:srgbClr val="508EB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AD64939-A03E-DCCC-2E74-5D0DE99D6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2779" y="446827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677" y="285149"/>
            <a:ext cx="10432698" cy="8768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rgbClr val="8F8D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235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2FEA76-9039-4CC7-882D-22C8A328BA80}"/>
              </a:ext>
            </a:extLst>
          </p:cNvPr>
          <p:cNvCxnSpPr/>
          <p:nvPr userDrawn="1"/>
        </p:nvCxnSpPr>
        <p:spPr>
          <a:xfrm>
            <a:off x="-13494" y="1955868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462FF2E-2977-49B9-8F7E-CB51D49ACF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7100" y="2254250"/>
            <a:ext cx="4481513" cy="17065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EBE02BF-5455-C6FB-A548-0587B204E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5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black&#10;&#10;Description automatically generated">
            <a:extLst>
              <a:ext uri="{FF2B5EF4-FFF2-40B4-BE49-F238E27FC236}">
                <a16:creationId xmlns:a16="http://schemas.microsoft.com/office/drawing/2014/main" id="{AB49F9A4-2B4F-48A4-803D-869B51CE0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4" y="1740093"/>
            <a:ext cx="12212329" cy="3194044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0CF863-F77B-1E67-33AE-16D9B4EBD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1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9F9A4-2B4F-48A4-803D-869B51CE0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2206"/>
            <a:ext cx="12192000" cy="325092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1163570-AC1F-5861-8BBC-0FA9948F0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1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close-up of a hand holding a microchip&#10;&#10;Description automatically generated with low confidence">
            <a:extLst>
              <a:ext uri="{FF2B5EF4-FFF2-40B4-BE49-F238E27FC236}">
                <a16:creationId xmlns:a16="http://schemas.microsoft.com/office/drawing/2014/main" id="{C58EC2CA-B7E3-46C7-A526-FD55977B0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54" y="1729120"/>
            <a:ext cx="10287000" cy="3458421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9A8E6EF-87FB-2CDD-DC2B-4791A632AE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49F9A4-2B4F-48A4-803D-869B51CE0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4" y="1475711"/>
            <a:ext cx="12205494" cy="377463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F9208D8-1D38-2004-5C21-C91F9495C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id="{263B231C-24BA-483E-A252-DC0DBF490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88" y="3576119"/>
            <a:ext cx="3622301" cy="24172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56776" y="1491017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3E55237-7777-4B8A-B905-279C0008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93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49F9A4-2B4F-48A4-803D-869B51CE0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4" y="1475711"/>
            <a:ext cx="12205494" cy="377463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601E5-98B8-496F-BE4B-74D88270637F}"/>
              </a:ext>
            </a:extLst>
          </p:cNvPr>
          <p:cNvCxnSpPr>
            <a:cxnSpLocks/>
          </p:cNvCxnSpPr>
          <p:nvPr userDrawn="1"/>
        </p:nvCxnSpPr>
        <p:spPr>
          <a:xfrm>
            <a:off x="-13494" y="1698189"/>
            <a:ext cx="1223283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335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494" y="5970163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2D90EB9-B139-0E9B-2DDE-73F28C129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id="{263B231C-24BA-483E-A252-DC0DBF490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69699" y="3731133"/>
            <a:ext cx="3622301" cy="24172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8" y="1436696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9704B-6B2A-41DB-8896-EDF095A7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149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6C966-B1B3-4704-B614-B6DEEADB1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7" y="2989389"/>
            <a:ext cx="3648173" cy="28772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C9D22B-946A-4DFD-B7FA-59E1BDF1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136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459D8-7390-4A73-972D-B0172241B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80806" y="2996728"/>
            <a:ext cx="4311193" cy="287725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3084" y="1454803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4B8270-BF56-47F4-8CD7-50112239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9943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8E730B5-3ED3-4CE3-8636-9417A1C33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70435"/>
            <a:ext cx="3646603" cy="298591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72E6F9-82A2-4DC4-8223-233E8C6D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479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8E730B5-3ED3-4CE3-8636-9417A1C33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342" y="3170434"/>
            <a:ext cx="3646603" cy="298591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3488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587B89-6696-45FD-AFFC-8BDD022C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704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p, people, group, different&#10;&#10;Description automatically generated">
            <a:extLst>
              <a:ext uri="{FF2B5EF4-FFF2-40B4-BE49-F238E27FC236}">
                <a16:creationId xmlns:a16="http://schemas.microsoft.com/office/drawing/2014/main" id="{A7CE7290-03FA-454A-B7F0-1E09FD59B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31" y="2942017"/>
            <a:ext cx="4358490" cy="27888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32B7E6-6D82-4364-AC14-99C96803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072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p, people, group, different&#10;&#10;Description automatically generated">
            <a:extLst>
              <a:ext uri="{FF2B5EF4-FFF2-40B4-BE49-F238E27FC236}">
                <a16:creationId xmlns:a16="http://schemas.microsoft.com/office/drawing/2014/main" id="{A7CE7290-03FA-454A-B7F0-1E09FD59B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10193" y="3135769"/>
            <a:ext cx="4358490" cy="27888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0246" y="135522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9F8868-14A0-41F3-AE61-56B6106F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001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B231C-24BA-483E-A252-DC0DBF490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92" y="2039412"/>
            <a:ext cx="4165600" cy="37256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56776" y="1491017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3E55237-7777-4B8A-B905-279C0008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712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85A144-9A83-4943-BBC5-230F6C989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94344" y="2233376"/>
            <a:ext cx="4165600" cy="37256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8" y="1436696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9704B-6B2A-41DB-8896-EDF095A7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972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56776" y="1491017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3E55237-7777-4B8A-B905-279C0008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Shape, map&#10;&#10;Description automatically generated">
            <a:extLst>
              <a:ext uri="{FF2B5EF4-FFF2-40B4-BE49-F238E27FC236}">
                <a16:creationId xmlns:a16="http://schemas.microsoft.com/office/drawing/2014/main" id="{BEA3CEE6-D031-42A0-A648-D54030E8B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0" y="1761368"/>
            <a:ext cx="2815045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id="{263B231C-24BA-483E-A252-DC0DBF490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88" y="3576119"/>
            <a:ext cx="3622301" cy="24172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56776" y="1491017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3E55237-7777-4B8A-B905-279C0008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075ED5D-B3CC-8E6B-6B78-70C4C5FF4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6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8" y="1436696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9704B-6B2A-41DB-8896-EDF095A7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Shape, map&#10;&#10;Description automatically generated">
            <a:extLst>
              <a:ext uri="{FF2B5EF4-FFF2-40B4-BE49-F238E27FC236}">
                <a16:creationId xmlns:a16="http://schemas.microsoft.com/office/drawing/2014/main" id="{B0098A3F-DF57-4ED0-ACEC-F50EE83E6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385" y="1707047"/>
            <a:ext cx="2815045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1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chip&#10;&#10;Description automatically generated with low confidence">
            <a:extLst>
              <a:ext uri="{FF2B5EF4-FFF2-40B4-BE49-F238E27FC236}">
                <a16:creationId xmlns:a16="http://schemas.microsoft.com/office/drawing/2014/main" id="{077C559E-1869-4E61-A288-7EE9CE782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9445"/>
            <a:ext cx="3892579" cy="275719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70C4CC-4D28-475F-9B9C-3BB422FA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4407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chip&#10;&#10;Description automatically generated with low confidence">
            <a:extLst>
              <a:ext uri="{FF2B5EF4-FFF2-40B4-BE49-F238E27FC236}">
                <a16:creationId xmlns:a16="http://schemas.microsoft.com/office/drawing/2014/main" id="{077C559E-1869-4E61-A288-7EE9CE782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99421" y="3313659"/>
            <a:ext cx="3892579" cy="275719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8" y="1346162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68F1C3-3437-4B94-9EA9-F9D6A1F6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39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805B78-B82E-4949-935D-401CEFA16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3" y="2661719"/>
            <a:ext cx="3367741" cy="332262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966B5A-F486-4404-9BAA-7FD5AA76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71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805B78-B82E-4949-935D-401CEFA16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204" y="2643612"/>
            <a:ext cx="3367741" cy="332262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4978" y="1409536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DDFD28-CC1E-4377-A9E6-2990320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266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FF1DE1-C5D8-472B-AD34-45C8EE8E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D738AE4-BDC7-48A4-A780-88A9D71AD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29" y="3049955"/>
            <a:ext cx="4410556" cy="314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420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7419" y="1346161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D3B6E2-C392-42C8-B184-CBE52774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A4EAADC-CE54-4CC0-8F06-C996C99B9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067" y="3118300"/>
            <a:ext cx="4410556" cy="314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3263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hand holding a light bulb&#10;&#10;Description automatically generated">
            <a:extLst>
              <a:ext uri="{FF2B5EF4-FFF2-40B4-BE49-F238E27FC236}">
                <a16:creationId xmlns:a16="http://schemas.microsoft.com/office/drawing/2014/main" id="{55E53B99-EA00-4470-A315-F57C3BFA8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43" y="1789782"/>
            <a:ext cx="3298327" cy="43756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70B32AF-C05B-4992-B8B3-88BB2AED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073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4974" y="157189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hand holding a light bulb&#10;&#10;Description automatically generated">
            <a:extLst>
              <a:ext uri="{FF2B5EF4-FFF2-40B4-BE49-F238E27FC236}">
                <a16:creationId xmlns:a16="http://schemas.microsoft.com/office/drawing/2014/main" id="{55E53B99-EA00-4470-A315-F57C3BFA8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2702" y="1780728"/>
            <a:ext cx="3298327" cy="43756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C9F789-7921-44B0-8AA9-1751CECE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358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cable, connector, opener&#10;&#10;Description automatically generated">
            <a:extLst>
              <a:ext uri="{FF2B5EF4-FFF2-40B4-BE49-F238E27FC236}">
                <a16:creationId xmlns:a16="http://schemas.microsoft.com/office/drawing/2014/main" id="{0B6A3DF9-03AA-426B-A8C6-26DAA5EA1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5907"/>
            <a:ext cx="3217135" cy="48058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7D89D3-929E-40F7-9E4D-D6A0C8C4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84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id="{263B231C-24BA-483E-A252-DC0DBF490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69699" y="3731133"/>
            <a:ext cx="3622301" cy="24172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8" y="1436696"/>
            <a:ext cx="7958751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E092A-0897-40FC-AEB6-02C4E8C34748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9704B-6B2A-41DB-8896-EDF095A7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8193A61-4ACE-3D4E-70EF-F00389C3C9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0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0246" y="1466706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cable, connector, opener&#10;&#10;Description automatically generated">
            <a:extLst>
              <a:ext uri="{FF2B5EF4-FFF2-40B4-BE49-F238E27FC236}">
                <a16:creationId xmlns:a16="http://schemas.microsoft.com/office/drawing/2014/main" id="{0B6A3DF9-03AA-426B-A8C6-26DAA5EA1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53297" y="1315347"/>
            <a:ext cx="3338702" cy="48058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D545CEC-D2C0-49C9-8030-0BBA534D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2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toothbrush, tool&#10;&#10;Description automatically generated">
            <a:extLst>
              <a:ext uri="{FF2B5EF4-FFF2-40B4-BE49-F238E27FC236}">
                <a16:creationId xmlns:a16="http://schemas.microsoft.com/office/drawing/2014/main" id="{5F1DF70B-0ED1-4D26-9A50-87BE61249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17" y="2018922"/>
            <a:ext cx="3415378" cy="41464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A01E8B-A3B9-446B-96F0-F70433BC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411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2672" y="147291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toothbrush, tool&#10;&#10;Description automatically generated">
            <a:extLst>
              <a:ext uri="{FF2B5EF4-FFF2-40B4-BE49-F238E27FC236}">
                <a16:creationId xmlns:a16="http://schemas.microsoft.com/office/drawing/2014/main" id="{5F1DF70B-0ED1-4D26-9A50-87BE61249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4177" y="2027977"/>
            <a:ext cx="3415378" cy="41464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514C8D2-FB3C-46BB-8D94-3D8E954D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2093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ears&#10;&#10;Description automatically generated with medium confidence">
            <a:extLst>
              <a:ext uri="{FF2B5EF4-FFF2-40B4-BE49-F238E27FC236}">
                <a16:creationId xmlns:a16="http://schemas.microsoft.com/office/drawing/2014/main" id="{F5E73161-2948-4944-88C2-C10D04955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0114"/>
            <a:ext cx="3742074" cy="361233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283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ears&#10;&#10;Description automatically generated with medium confidence">
            <a:extLst>
              <a:ext uri="{FF2B5EF4-FFF2-40B4-BE49-F238E27FC236}">
                <a16:creationId xmlns:a16="http://schemas.microsoft.com/office/drawing/2014/main" id="{F5E73161-2948-4944-88C2-C10D04955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17871" y="2390114"/>
            <a:ext cx="3742074" cy="361233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71192" y="1481963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C336BD-AB02-4BD0-AE46-D0232C2C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2966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D89106F9-FECE-4FCA-99FD-3B1B6F5EF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7" y="2947388"/>
            <a:ext cx="3612333" cy="29192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E9729D-CAFB-485C-ACE8-8785B2B7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767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6845" y="1472910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D89106F9-FECE-4FCA-99FD-3B1B6F5EF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79667" y="2929281"/>
            <a:ext cx="3612333" cy="29192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6C3F80-8594-4D74-82FC-470CB0D4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491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lobe&#10;&#10;Description automatically generated with medium confidence">
            <a:extLst>
              <a:ext uri="{FF2B5EF4-FFF2-40B4-BE49-F238E27FC236}">
                <a16:creationId xmlns:a16="http://schemas.microsoft.com/office/drawing/2014/main" id="{4514E267-B0D4-4E5B-AEA9-C6F40B1A5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0" y="3678829"/>
            <a:ext cx="3803729" cy="24695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15658F-5760-4579-8DA4-004D999B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761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7817" y="1554349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erson holding a globe&#10;&#10;Description automatically generated with medium confidence">
            <a:extLst>
              <a:ext uri="{FF2B5EF4-FFF2-40B4-BE49-F238E27FC236}">
                <a16:creationId xmlns:a16="http://schemas.microsoft.com/office/drawing/2014/main" id="{2C6E6FE8-B019-4780-8F92-F8AA04E50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56216" y="3674383"/>
            <a:ext cx="3803729" cy="24695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41861B4-B028-460F-A888-C81A5052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828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-up of a phone&#10;&#10;Description automatically generated with low confidence">
            <a:extLst>
              <a:ext uri="{FF2B5EF4-FFF2-40B4-BE49-F238E27FC236}">
                <a16:creationId xmlns:a16="http://schemas.microsoft.com/office/drawing/2014/main" id="{763B4952-EC7F-4894-8EB0-2966B38E6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0124" y="2706986"/>
            <a:ext cx="3402534" cy="30510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FF7A2A5-5FBE-42D4-BC98-BD6A1780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9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6C966-B1B3-4704-B614-B6DEEADB1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7" y="2989389"/>
            <a:ext cx="3648173" cy="28772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C9D22B-946A-4DFD-B7FA-59E1BDF1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FC5184F-C9AD-D677-83B8-AD8D3FD08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5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6869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-up of a phone&#10;&#10;Description automatically generated with low confidence">
            <a:extLst>
              <a:ext uri="{FF2B5EF4-FFF2-40B4-BE49-F238E27FC236}">
                <a16:creationId xmlns:a16="http://schemas.microsoft.com/office/drawing/2014/main" id="{763B4952-EC7F-4894-8EB0-2966B38E6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599" y="2625504"/>
            <a:ext cx="3402534" cy="30510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C6938A-04EE-449F-8EE4-4581895F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981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DCD1E01-397C-4B70-87D0-BEB9179A0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01" y="3215555"/>
            <a:ext cx="4476053" cy="265108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4760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66480B-10AB-491D-A38B-0FD9C8D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96063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DCD1E01-397C-4B70-87D0-BEB9179A0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806" y="3215555"/>
            <a:ext cx="4476053" cy="265108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9959" y="1491017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F59162-F1CB-452D-93D7-17951CD3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372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517" y="285149"/>
            <a:ext cx="10366218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097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3181BA-41FA-47D4-B9BF-39EA3479A8A5}"/>
              </a:ext>
            </a:extLst>
          </p:cNvPr>
          <p:cNvSpPr/>
          <p:nvPr userDrawn="1"/>
        </p:nvSpPr>
        <p:spPr>
          <a:xfrm>
            <a:off x="0" y="6172136"/>
            <a:ext cx="12192000" cy="681037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100000">
                <a:srgbClr val="40C4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48E7F64-4BBC-4BE8-8349-59EF23B8258E}"/>
              </a:ext>
            </a:extLst>
          </p:cNvPr>
          <p:cNvSpPr txBox="1">
            <a:spLocks/>
          </p:cNvSpPr>
          <p:nvPr userDrawn="1"/>
        </p:nvSpPr>
        <p:spPr>
          <a:xfrm>
            <a:off x="369448" y="6357938"/>
            <a:ext cx="31432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lingo.</a:t>
            </a: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10FFE-5402-4B12-9065-7C9188F3F630}"/>
              </a:ext>
            </a:extLst>
          </p:cNvPr>
          <p:cNvSpPr txBox="1"/>
          <p:nvPr userDrawn="1"/>
        </p:nvSpPr>
        <p:spPr>
          <a:xfrm>
            <a:off x="4824851" y="6386611"/>
            <a:ext cx="254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Proprietary &amp; Confidential</a:t>
            </a:r>
          </a:p>
        </p:txBody>
      </p:sp>
      <p:pic>
        <p:nvPicPr>
          <p:cNvPr id="3" name="Picture 2" descr="A picture containing font, text, graphics, logo&#10;&#10;Description automatically generated">
            <a:extLst>
              <a:ext uri="{FF2B5EF4-FFF2-40B4-BE49-F238E27FC236}">
                <a16:creationId xmlns:a16="http://schemas.microsoft.com/office/drawing/2014/main" id="{C3A6CEDD-D23C-1596-28E2-FEFBA9B7F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8977" y="6259939"/>
            <a:ext cx="1263575" cy="5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25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6836" y="1413970"/>
            <a:ext cx="10515600" cy="3875964"/>
          </a:xfrm>
        </p:spPr>
        <p:txBody>
          <a:bodyPr numCol="1"/>
          <a:lstStyle>
            <a:lvl1pPr marL="0" indent="0">
              <a:buNone/>
              <a:defRPr sz="20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8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517" y="285149"/>
            <a:ext cx="10366218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78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1413969"/>
            <a:ext cx="5384800" cy="4414175"/>
          </a:xfrm>
        </p:spPr>
        <p:txBody>
          <a:bodyPr numCol="1"/>
          <a:lstStyle>
            <a:lvl1pPr marL="0" indent="0">
              <a:buNone/>
              <a:defRPr sz="20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8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517" y="285149"/>
            <a:ext cx="10366218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036A997-F020-48BB-AB8B-8C25181ECE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4581" y="1413968"/>
            <a:ext cx="5384800" cy="4414175"/>
          </a:xfrm>
        </p:spPr>
        <p:txBody>
          <a:bodyPr numCol="1"/>
          <a:lstStyle>
            <a:lvl1pPr marL="0" indent="0">
              <a:buNone/>
              <a:defRPr sz="20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8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7608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9416" y="1321607"/>
            <a:ext cx="5616328" cy="2335993"/>
          </a:xfrm>
        </p:spPr>
        <p:txBody>
          <a:bodyPr numCol="1"/>
          <a:lstStyle>
            <a:lvl1pPr marL="0" indent="0">
              <a:buNone/>
              <a:defRPr sz="16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4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2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517" y="285149"/>
            <a:ext cx="10366218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4D65449-7417-4D46-9EA8-3037243B84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757" y="3791036"/>
            <a:ext cx="5624987" cy="2335993"/>
          </a:xfrm>
        </p:spPr>
        <p:txBody>
          <a:bodyPr numCol="1"/>
          <a:lstStyle>
            <a:lvl1pPr marL="0" indent="0">
              <a:buNone/>
              <a:defRPr sz="16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4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2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02B94F5-7484-4D5F-9520-EF36095862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4729" y="1315809"/>
            <a:ext cx="5616328" cy="2335993"/>
          </a:xfrm>
        </p:spPr>
        <p:txBody>
          <a:bodyPr numCol="1"/>
          <a:lstStyle>
            <a:lvl1pPr marL="0" indent="0">
              <a:buNone/>
              <a:defRPr sz="16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4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2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46F58E3-D497-418E-9C9F-6EDB77DA68C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46070" y="3785238"/>
            <a:ext cx="5624987" cy="2335993"/>
          </a:xfrm>
        </p:spPr>
        <p:txBody>
          <a:bodyPr numCol="1"/>
          <a:lstStyle>
            <a:lvl1pPr marL="0" indent="0">
              <a:buNone/>
              <a:defRPr sz="16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accent3"/>
              </a:buClr>
              <a:defRPr sz="14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buClr>
                <a:schemeClr val="accent3"/>
              </a:buClr>
              <a:defRPr sz="1200"/>
            </a:lvl3pPr>
            <a:lvl4pPr>
              <a:buClr>
                <a:schemeClr val="accent3"/>
              </a:buClr>
              <a:defRPr sz="1200"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68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2588"/>
            <a:ext cx="12192000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836272"/>
            <a:ext cx="12192000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3181BA-41FA-47D4-B9BF-39EA3479A8A5}"/>
              </a:ext>
            </a:extLst>
          </p:cNvPr>
          <p:cNvSpPr/>
          <p:nvPr userDrawn="1"/>
        </p:nvSpPr>
        <p:spPr>
          <a:xfrm>
            <a:off x="0" y="6172136"/>
            <a:ext cx="12192000" cy="681037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100000">
                <a:srgbClr val="40C4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2B08EB-109F-4940-BB98-0CC57FB7A4CF}"/>
              </a:ext>
            </a:extLst>
          </p:cNvPr>
          <p:cNvCxnSpPr/>
          <p:nvPr userDrawn="1"/>
        </p:nvCxnSpPr>
        <p:spPr>
          <a:xfrm>
            <a:off x="-13494" y="1955868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C7ABC34-E95D-D142-5693-A84464AAF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1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313" y="285149"/>
            <a:ext cx="10576062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3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459D8-7390-4A73-972D-B0172241B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10176" y="4150895"/>
            <a:ext cx="2581822" cy="172308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3084" y="1454803"/>
            <a:ext cx="8130767" cy="4375625"/>
          </a:xfrm>
        </p:spPr>
        <p:txBody>
          <a:bodyPr numCol="1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4B8270-BF56-47F4-8CD7-50112239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1" y="285149"/>
            <a:ext cx="10684103" cy="876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CB948CF-A0B8-5E25-5736-27B0748A4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DC090E75-A79B-47FA-B4AE-DAF0C27C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439"/>
            <a:ext cx="12219342" cy="87682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7938742-0899-405B-9409-A338117CC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" y="3455892"/>
            <a:ext cx="12218988" cy="887837"/>
          </a:xfrm>
        </p:spPr>
        <p:txBody>
          <a:bodyPr numCol="1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 algn="ctr">
              <a:buFontTx/>
              <a:buNone/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0ABE2640-9507-4318-AC87-64ED8F4A9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18289" y="4880070"/>
            <a:ext cx="12192000" cy="19779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3E23E6-0DA2-422A-9882-7F88EE6AC44E}"/>
              </a:ext>
            </a:extLst>
          </p:cNvPr>
          <p:cNvCxnSpPr/>
          <p:nvPr userDrawn="1"/>
        </p:nvCxnSpPr>
        <p:spPr>
          <a:xfrm>
            <a:off x="-13494" y="1955868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444E9AC-EB03-D335-2EDA-1E2E29D313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710" y="237014"/>
            <a:ext cx="3450580" cy="13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50" Type="http://schemas.openxmlformats.org/officeDocument/2006/relationships/image" Target="../media/image9.png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1285" y="286146"/>
            <a:ext cx="10515600" cy="87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1946"/>
            <a:ext cx="10515600" cy="4935017"/>
          </a:xfrm>
          <a:prstGeom prst="rect">
            <a:avLst/>
          </a:prstGeom>
        </p:spPr>
        <p:txBody>
          <a:bodyPr vert="horz" lIns="91440" tIns="45720" rIns="91440" bIns="45720" numCol="2" spcCol="9144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Sales@BullsEyeTelecom.com       |       877-438-2855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321AF-666D-45C9-AB9F-CCC2CE5C159F}"/>
              </a:ext>
            </a:extLst>
          </p:cNvPr>
          <p:cNvSpPr/>
          <p:nvPr userDrawn="1"/>
        </p:nvSpPr>
        <p:spPr>
          <a:xfrm>
            <a:off x="0" y="6172136"/>
            <a:ext cx="12192000" cy="681037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100000">
                <a:srgbClr val="40C4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D91FC-0CDB-4E50-A51C-C23A9439C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922" y="-1"/>
            <a:ext cx="3333661" cy="12238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2AD49A-9CEC-4BFB-B44B-12D919B17361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710B4C2-CFF3-452E-B6B1-FB2B2C48131D}"/>
              </a:ext>
            </a:extLst>
          </p:cNvPr>
          <p:cNvSpPr txBox="1">
            <a:spLocks/>
          </p:cNvSpPr>
          <p:nvPr userDrawn="1"/>
        </p:nvSpPr>
        <p:spPr>
          <a:xfrm>
            <a:off x="838199" y="6357938"/>
            <a:ext cx="23050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lingo.com</a:t>
            </a:r>
          </a:p>
        </p:txBody>
      </p:sp>
    </p:spTree>
    <p:extLst>
      <p:ext uri="{BB962C8B-B14F-4D97-AF65-F5344CB8AC3E}">
        <p14:creationId xmlns:p14="http://schemas.microsoft.com/office/powerpoint/2010/main" val="282443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4" r:id="rId2"/>
    <p:sldLayoutId id="2147483716" r:id="rId3"/>
    <p:sldLayoutId id="2147483715" r:id="rId4"/>
    <p:sldLayoutId id="2147483714" r:id="rId5"/>
    <p:sldLayoutId id="2147483678" r:id="rId6"/>
    <p:sldLayoutId id="2147483706" r:id="rId7"/>
    <p:sldLayoutId id="2147483690" r:id="rId8"/>
    <p:sldLayoutId id="2147483705" r:id="rId9"/>
    <p:sldLayoutId id="2147483710" r:id="rId10"/>
    <p:sldLayoutId id="2147483720" r:id="rId11"/>
    <p:sldLayoutId id="2147483708" r:id="rId12"/>
    <p:sldLayoutId id="2147483713" r:id="rId13"/>
    <p:sldLayoutId id="2147483691" r:id="rId14"/>
    <p:sldLayoutId id="2147483704" r:id="rId15"/>
    <p:sldLayoutId id="2147483692" r:id="rId16"/>
    <p:sldLayoutId id="2147483701" r:id="rId17"/>
    <p:sldLayoutId id="2147483717" r:id="rId18"/>
    <p:sldLayoutId id="2147483718" r:id="rId19"/>
    <p:sldLayoutId id="2147483693" r:id="rId20"/>
    <p:sldLayoutId id="2147483700" r:id="rId21"/>
    <p:sldLayoutId id="2147483695" r:id="rId22"/>
    <p:sldLayoutId id="2147483698" r:id="rId23"/>
    <p:sldLayoutId id="2147483694" r:id="rId24"/>
    <p:sldLayoutId id="2147483699" r:id="rId25"/>
    <p:sldLayoutId id="2147483702" r:id="rId26"/>
    <p:sldLayoutId id="2147483703" r:id="rId27"/>
    <p:sldLayoutId id="2147483707" r:id="rId28"/>
    <p:sldLayoutId id="2147483712" r:id="rId29"/>
    <p:sldLayoutId id="2147483696" r:id="rId30"/>
    <p:sldLayoutId id="2147483697" r:id="rId31"/>
    <p:sldLayoutId id="2147483709" r:id="rId32"/>
    <p:sldLayoutId id="2147483719" r:id="rId33"/>
    <p:sldLayoutId id="2147483711" r:id="rId34"/>
    <p:sldLayoutId id="2147483721" r:id="rId35"/>
    <p:sldLayoutId id="2147483724" r:id="rId36"/>
    <p:sldLayoutId id="2147483725" r:id="rId37"/>
    <p:sldLayoutId id="2147483681" r:id="rId38"/>
    <p:sldLayoutId id="2147483688" r:id="rId39"/>
    <p:sldLayoutId id="2147483682" r:id="rId40"/>
    <p:sldLayoutId id="2147483689" r:id="rId41"/>
    <p:sldLayoutId id="2147483722" r:id="rId42"/>
    <p:sldLayoutId id="2147483723" r:id="rId4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accent3"/>
          </a:solidFill>
          <a:latin typeface="+mn-lt"/>
          <a:ea typeface="Open Sans" charset="0"/>
          <a:cs typeface="Open Sans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Tx/>
        <a:buNone/>
        <a:defRPr sz="2000" b="0" i="0" kern="1200">
          <a:solidFill>
            <a:schemeClr val="accent4"/>
          </a:solidFill>
          <a:latin typeface="+mj-lt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4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2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0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1285" y="286146"/>
            <a:ext cx="10515600" cy="87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1946"/>
            <a:ext cx="10515600" cy="4935017"/>
          </a:xfrm>
          <a:prstGeom prst="rect">
            <a:avLst/>
          </a:prstGeom>
        </p:spPr>
        <p:txBody>
          <a:bodyPr vert="horz" lIns="91440" tIns="45720" rIns="91440" bIns="45720" numCol="2" spcCol="9144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Sales@BullsEyeTelecom.com       |       877-438-2855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321AF-666D-45C9-AB9F-CCC2CE5C159F}"/>
              </a:ext>
            </a:extLst>
          </p:cNvPr>
          <p:cNvSpPr/>
          <p:nvPr userDrawn="1"/>
        </p:nvSpPr>
        <p:spPr>
          <a:xfrm>
            <a:off x="0" y="6172136"/>
            <a:ext cx="12192000" cy="681037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100000">
                <a:srgbClr val="40C4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D91FC-0CDB-4E50-A51C-C23A9439C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9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922" y="-1"/>
            <a:ext cx="3333661" cy="12238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2AD49A-9CEC-4BFB-B44B-12D919B17361}"/>
              </a:ext>
            </a:extLst>
          </p:cNvPr>
          <p:cNvCxnSpPr/>
          <p:nvPr userDrawn="1"/>
        </p:nvCxnSpPr>
        <p:spPr>
          <a:xfrm>
            <a:off x="-27342" y="1209252"/>
            <a:ext cx="1220123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11F9EF2-70DF-43A4-B534-A969CD8C36CA}"/>
              </a:ext>
            </a:extLst>
          </p:cNvPr>
          <p:cNvSpPr txBox="1">
            <a:spLocks/>
          </p:cNvSpPr>
          <p:nvPr userDrawn="1"/>
        </p:nvSpPr>
        <p:spPr>
          <a:xfrm>
            <a:off x="369448" y="6357938"/>
            <a:ext cx="31432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lingo.</a:t>
            </a: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37ACF-2464-49C6-945C-3E2DB38FBC93}"/>
              </a:ext>
            </a:extLst>
          </p:cNvPr>
          <p:cNvSpPr txBox="1"/>
          <p:nvPr userDrawn="1"/>
        </p:nvSpPr>
        <p:spPr>
          <a:xfrm>
            <a:off x="4516583" y="6358765"/>
            <a:ext cx="254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183998-BE7A-4249-B493-B98E3E847738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D963B1B-AAAC-6720-7618-247F468DE383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10453044" y="6292444"/>
            <a:ext cx="1256073" cy="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accent3"/>
          </a:solidFill>
          <a:latin typeface="+mn-lt"/>
          <a:ea typeface="Open Sans" charset="0"/>
          <a:cs typeface="Open Sans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Tx/>
        <a:buNone/>
        <a:defRPr sz="2000" b="0" i="0" kern="1200">
          <a:solidFill>
            <a:schemeClr val="accent4"/>
          </a:solidFill>
          <a:latin typeface="+mj-lt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4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2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000" b="0" i="0" kern="1200">
          <a:solidFill>
            <a:srgbClr val="2B2924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5" Type="http://schemas.microsoft.com/office/2007/relationships/hdphoto" Target="../media/hdphoto4.wdp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hyperlink" Target="http://www.mybullseyeaccou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4441-29CE-4F91-A4C9-AB00076A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&lt;&lt;Name of the Company&gt;&gt;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31F8A-86C1-450B-8003-6E1217849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Quarterly Business Review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21D4F-9321-4A5A-B382-45A8C22D4F7D}"/>
              </a:ext>
            </a:extLst>
          </p:cNvPr>
          <p:cNvSpPr txBox="1"/>
          <p:nvPr/>
        </p:nvSpPr>
        <p:spPr>
          <a:xfrm>
            <a:off x="9438967" y="266100"/>
            <a:ext cx="2507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&lt;&lt;DATE&gt;&gt;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&lt;&lt;CRM Name&gt;&gt;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&lt;&lt;AM Name&gt;&gt;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&lt;&lt;SE Name&gt;&gt;</a:t>
            </a:r>
          </a:p>
        </p:txBody>
      </p:sp>
    </p:spTree>
    <p:extLst>
      <p:ext uri="{BB962C8B-B14F-4D97-AF65-F5344CB8AC3E}">
        <p14:creationId xmlns:p14="http://schemas.microsoft.com/office/powerpoint/2010/main" val="127324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CAB4-5667-4BD1-BFB5-D47D348F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Services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9D1D84-7F16-4823-9404-68E83341E8D6}"/>
              </a:ext>
            </a:extLst>
          </p:cNvPr>
          <p:cNvGraphicFramePr/>
          <p:nvPr/>
        </p:nvGraphicFramePr>
        <p:xfrm>
          <a:off x="5106936" y="1811658"/>
          <a:ext cx="6631317" cy="452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2095F5-B7E6-4F83-9072-A75924A4C08A}"/>
              </a:ext>
            </a:extLst>
          </p:cNvPr>
          <p:cNvSpPr txBox="1"/>
          <p:nvPr/>
        </p:nvSpPr>
        <p:spPr>
          <a:xfrm>
            <a:off x="213849" y="2819271"/>
            <a:ext cx="5595378" cy="17100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locations or services in next three months?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relocated locations in next three months?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Does Lingo </a:t>
            </a:r>
            <a:r>
              <a:rPr lang="en-US" dirty="0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manage all locations?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RFPs coming out in the next three months?</a:t>
            </a:r>
          </a:p>
        </p:txBody>
      </p:sp>
    </p:spTree>
    <p:extLst>
      <p:ext uri="{BB962C8B-B14F-4D97-AF65-F5344CB8AC3E}">
        <p14:creationId xmlns:p14="http://schemas.microsoft.com/office/powerpoint/2010/main" val="348281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CAB4-5667-4BD1-BFB5-D47D348F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Deactivated Services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9D1D84-7F16-4823-9404-68E83341E8D6}"/>
              </a:ext>
            </a:extLst>
          </p:cNvPr>
          <p:cNvGraphicFramePr/>
          <p:nvPr/>
        </p:nvGraphicFramePr>
        <p:xfrm>
          <a:off x="3795054" y="1583588"/>
          <a:ext cx="7037572" cy="447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D34D61-3D0A-4D45-ADC9-0F8D833CC8A2}"/>
              </a:ext>
            </a:extLst>
          </p:cNvPr>
          <p:cNvSpPr txBox="1"/>
          <p:nvPr/>
        </p:nvSpPr>
        <p:spPr>
          <a:xfrm>
            <a:off x="374176" y="2812031"/>
            <a:ext cx="5603201" cy="1627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any locations in next three months?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Disconnection of services in next three months?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services moving to an alternate provider?</a:t>
            </a:r>
          </a:p>
          <a:p>
            <a:pPr marL="285750" indent="-285750">
              <a:lnSpc>
                <a:spcPct val="150000"/>
              </a:lnSpc>
              <a:buClr>
                <a:srgbClr val="D51E44"/>
              </a:buClr>
              <a:buFont typeface="Wingdings" panose="05000000000000000000" pitchFamily="2" charset="2"/>
              <a:buChar char="ü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CEE53E-A37F-44D9-8744-8999B50A02D3}"/>
              </a:ext>
            </a:extLst>
          </p:cNvPr>
          <p:cNvGraphicFramePr/>
          <p:nvPr/>
        </p:nvGraphicFramePr>
        <p:xfrm>
          <a:off x="4780252" y="1914751"/>
          <a:ext cx="7037572" cy="447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346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5E9A2-8FA5-48FD-8FE0-138B3C66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762" y="285149"/>
            <a:ext cx="10576062" cy="876821"/>
          </a:xfrm>
        </p:spPr>
        <p:txBody>
          <a:bodyPr>
            <a:normAutofit/>
          </a:bodyPr>
          <a:lstStyle/>
          <a:p>
            <a:r>
              <a:rPr lang="en-US" b="0" dirty="0">
                <a:latin typeface="Open Sans"/>
                <a:ea typeface="Open Sans"/>
                <a:cs typeface="Open Sans"/>
              </a:rPr>
              <a:t> Robust Solution Portfolio</a:t>
            </a:r>
            <a:endParaRPr lang="en-US" sz="1100" b="0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309C7-1911-4A4D-92CF-5FB9169842CD}"/>
              </a:ext>
            </a:extLst>
          </p:cNvPr>
          <p:cNvSpPr txBox="1"/>
          <p:nvPr/>
        </p:nvSpPr>
        <p:spPr>
          <a:xfrm>
            <a:off x="913775" y="2164607"/>
            <a:ext cx="2536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Best Solutions from </a:t>
            </a:r>
          </a:p>
          <a:p>
            <a:r>
              <a:rPr lang="en-US" sz="3600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Best Providers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E57635-3CCB-4657-A9F5-74C0C8BA6B5E}"/>
              </a:ext>
            </a:extLst>
          </p:cNvPr>
          <p:cNvGrpSpPr/>
          <p:nvPr/>
        </p:nvGrpSpPr>
        <p:grpSpPr>
          <a:xfrm>
            <a:off x="4153402" y="1382198"/>
            <a:ext cx="6962297" cy="4641531"/>
            <a:chOff x="4153402" y="1325636"/>
            <a:chExt cx="7003574" cy="46690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2ED501-2A93-4233-B6D9-A4F0569DE83A}"/>
                </a:ext>
              </a:extLst>
            </p:cNvPr>
            <p:cNvGrpSpPr/>
            <p:nvPr/>
          </p:nvGrpSpPr>
          <p:grpSpPr>
            <a:xfrm>
              <a:off x="4153402" y="1325636"/>
              <a:ext cx="7003574" cy="4669049"/>
              <a:chOff x="2507530" y="1373532"/>
              <a:chExt cx="7003574" cy="466904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FD46543-9990-43E0-90D5-456B99B612E7}"/>
                  </a:ext>
                </a:extLst>
              </p:cNvPr>
              <p:cNvGrpSpPr/>
              <p:nvPr/>
            </p:nvGrpSpPr>
            <p:grpSpPr>
              <a:xfrm>
                <a:off x="2507530" y="1373532"/>
                <a:ext cx="7003574" cy="4669049"/>
                <a:chOff x="2507530" y="1373532"/>
                <a:chExt cx="7003574" cy="4669049"/>
              </a:xfrm>
            </p:grpSpPr>
            <p:graphicFrame>
              <p:nvGraphicFramePr>
                <p:cNvPr id="2" name="Diagram 1">
                  <a:extLst>
                    <a:ext uri="{FF2B5EF4-FFF2-40B4-BE49-F238E27FC236}">
                      <a16:creationId xmlns:a16="http://schemas.microsoft.com/office/drawing/2014/main" id="{30321AB3-2404-4F64-8275-9CE6185724A6}"/>
                    </a:ext>
                  </a:extLst>
                </p:cNvPr>
                <p:cNvGraphicFramePr/>
                <p:nvPr/>
              </p:nvGraphicFramePr>
              <p:xfrm>
                <a:off x="2507530" y="1373532"/>
                <a:ext cx="7003574" cy="466904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75467BED-7914-4794-9989-BD8C3E4C2D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5621" y="2214287"/>
                  <a:ext cx="945332" cy="784173"/>
                </a:xfrm>
                <a:prstGeom prst="rect">
                  <a:avLst/>
                </a:prstGeom>
              </p:spPr>
            </p:pic>
            <p:pic>
              <p:nvPicPr>
                <p:cNvPr id="21" name="Picture 20" descr="Icon&#10;&#10;Description automatically generated">
                  <a:extLst>
                    <a:ext uri="{FF2B5EF4-FFF2-40B4-BE49-F238E27FC236}">
                      <a16:creationId xmlns:a16="http://schemas.microsoft.com/office/drawing/2014/main" id="{E985AC77-3145-4263-9C87-C8B4A93EFE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5205" y="4381921"/>
                  <a:ext cx="926164" cy="766922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red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3F85ADED-0FB4-4351-88FF-B0DA410740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1973" y="2214287"/>
                  <a:ext cx="924384" cy="766923"/>
                </a:xfrm>
                <a:prstGeom prst="rect">
                  <a:avLst/>
                </a:prstGeom>
              </p:spPr>
            </p:pic>
            <p:pic>
              <p:nvPicPr>
                <p:cNvPr id="23" name="Picture 22" descr="Logo, icon&#10;&#10;Description automatically generated">
                  <a:extLst>
                    <a:ext uri="{FF2B5EF4-FFF2-40B4-BE49-F238E27FC236}">
                      <a16:creationId xmlns:a16="http://schemas.microsoft.com/office/drawing/2014/main" id="{80259B30-10CB-4883-8918-9F71A9C99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email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1973" y="4391348"/>
                  <a:ext cx="924384" cy="765762"/>
                </a:xfrm>
                <a:prstGeom prst="rect">
                  <a:avLst/>
                </a:prstGeom>
              </p:spPr>
            </p:pic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D6C630-BEF0-4D08-8351-E9E10390BA45}"/>
                  </a:ext>
                </a:extLst>
              </p:cNvPr>
              <p:cNvSpPr txBox="1"/>
              <p:nvPr/>
            </p:nvSpPr>
            <p:spPr>
              <a:xfrm>
                <a:off x="3992394" y="3308860"/>
                <a:ext cx="2073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Communications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DE0549-3DE8-4EBF-B8CC-0165DCE0EF91}"/>
                  </a:ext>
                </a:extLst>
              </p:cNvPr>
              <p:cNvSpPr txBox="1"/>
              <p:nvPr/>
            </p:nvSpPr>
            <p:spPr>
              <a:xfrm>
                <a:off x="6212264" y="3320499"/>
                <a:ext cx="22152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Tech Services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592866-F971-459E-8391-C549C840DCC7}"/>
                  </a:ext>
                </a:extLst>
              </p:cNvPr>
              <p:cNvSpPr txBox="1"/>
              <p:nvPr/>
            </p:nvSpPr>
            <p:spPr>
              <a:xfrm>
                <a:off x="3887464" y="3748888"/>
                <a:ext cx="16960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en-US" sz="1800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Security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2D94F8-8180-40D6-849E-D7F9384A344D}"/>
                  </a:ext>
                </a:extLst>
              </p:cNvPr>
              <p:cNvSpPr txBox="1"/>
              <p:nvPr/>
            </p:nvSpPr>
            <p:spPr>
              <a:xfrm>
                <a:off x="6512615" y="3743364"/>
                <a:ext cx="17517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800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Connectivity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F3A3F3-8D41-4E94-9E03-E19D5E39514D}"/>
                </a:ext>
              </a:extLst>
            </p:cNvPr>
            <p:cNvSpPr txBox="1"/>
            <p:nvPr/>
          </p:nvSpPr>
          <p:spPr>
            <a:xfrm>
              <a:off x="4627966" y="1462662"/>
              <a:ext cx="1882376" cy="1377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lvl="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POTS</a:t>
              </a:r>
            </a:p>
            <a:p>
              <a:pPr marL="285750" lvl="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POTS Replacement</a:t>
              </a:r>
            </a:p>
            <a:p>
              <a:pPr marL="285750" lvl="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Direct Routing</a:t>
              </a:r>
            </a:p>
            <a:p>
              <a:pPr lvl="1">
                <a:lnSpc>
                  <a:spcPct val="90000"/>
                </a:lnSpc>
                <a:buClr>
                  <a:schemeClr val="accent3"/>
                </a:buClr>
              </a:pPr>
              <a:r>
                <a:rPr lang="en-US" sz="1000" i="1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 MS Teams</a:t>
              </a:r>
            </a:p>
            <a:p>
              <a:pPr marL="285750" lvl="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UCaaS</a:t>
              </a:r>
            </a:p>
            <a:p>
              <a:pPr marL="285750" lvl="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2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Trunking</a:t>
              </a:r>
              <a:endParaRPr lang="en-US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285750" lvl="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en-US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6F4BAD-43E0-466D-96A6-DF4101EC197B}"/>
                </a:ext>
              </a:extLst>
            </p:cNvPr>
            <p:cNvSpPr txBox="1"/>
            <p:nvPr/>
          </p:nvSpPr>
          <p:spPr>
            <a:xfrm>
              <a:off x="9346388" y="1473681"/>
              <a:ext cx="1356892" cy="650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lvl="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TSaaS</a:t>
              </a:r>
              <a:endParaRPr lang="en-US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285750" lvl="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Virtual Tech</a:t>
              </a:r>
            </a:p>
            <a:p>
              <a:pPr lvl="0">
                <a:buClr>
                  <a:schemeClr val="accent3"/>
                </a:buClr>
              </a:pPr>
              <a:endParaRPr lang="en-US" sz="1200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3F8B4B-F8E2-4D5A-8D54-8D24B35B7786}"/>
                </a:ext>
              </a:extLst>
            </p:cNvPr>
            <p:cNvSpPr txBox="1"/>
            <p:nvPr/>
          </p:nvSpPr>
          <p:spPr>
            <a:xfrm>
              <a:off x="4616711" y="4730906"/>
              <a:ext cx="2127542" cy="1207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2713" lvl="0" indent="-112713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Managed </a:t>
              </a:r>
              <a:br>
                <a:rPr lang="en-US" sz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en-US" sz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Security</a:t>
              </a:r>
            </a:p>
            <a:p>
              <a:pPr marL="112713" lvl="0" indent="-112713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en-US" sz="9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Protect all connected </a:t>
              </a:r>
              <a:br>
                <a:rPr lang="en-US" sz="9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en-US" sz="9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devices on your network </a:t>
              </a:r>
              <a:br>
                <a:rPr lang="en-US" sz="9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en-US" sz="9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from malware, phishing scams, </a:t>
              </a:r>
              <a:br>
                <a:rPr lang="en-US" sz="9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en-US" sz="9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ransomware, and botnet attacks</a:t>
              </a:r>
            </a:p>
            <a:p>
              <a:pPr marL="112713" lvl="0" indent="-112713"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Zscaler</a:t>
              </a:r>
              <a:endParaRPr lang="en-US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76E914-EEE7-4316-900A-E56C22F13355}"/>
                </a:ext>
              </a:extLst>
            </p:cNvPr>
            <p:cNvSpPr txBox="1"/>
            <p:nvPr/>
          </p:nvSpPr>
          <p:spPr>
            <a:xfrm>
              <a:off x="9473938" y="5162411"/>
              <a:ext cx="1101794" cy="650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lvl="0" indent="-285750"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Internet</a:t>
              </a:r>
            </a:p>
            <a:p>
              <a:pPr marL="285750" lvl="0" indent="-285750"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Wireless</a:t>
              </a:r>
            </a:p>
            <a:p>
              <a:pPr marL="285750" lvl="0" indent="-285750"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SD-WAN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06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97CD-8B9A-4084-A18D-6A979885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Items for Follow-Up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7E1B1D-23F3-4D43-A8FC-E9F53140A022}"/>
              </a:ext>
            </a:extLst>
          </p:cNvPr>
          <p:cNvGraphicFramePr>
            <a:graphicFrameLocks noGrp="1"/>
          </p:cNvGraphicFramePr>
          <p:nvPr/>
        </p:nvGraphicFramePr>
        <p:xfrm>
          <a:off x="631371" y="2074350"/>
          <a:ext cx="10929258" cy="314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686">
                  <a:extLst>
                    <a:ext uri="{9D8B030D-6E8A-4147-A177-3AD203B41FA5}">
                      <a16:colId xmlns:a16="http://schemas.microsoft.com/office/drawing/2014/main" val="2267473976"/>
                    </a:ext>
                  </a:extLst>
                </a:gridCol>
                <a:gridCol w="2405743">
                  <a:extLst>
                    <a:ext uri="{9D8B030D-6E8A-4147-A177-3AD203B41FA5}">
                      <a16:colId xmlns:a16="http://schemas.microsoft.com/office/drawing/2014/main" val="3952988936"/>
                    </a:ext>
                  </a:extLst>
                </a:gridCol>
                <a:gridCol w="2111829">
                  <a:extLst>
                    <a:ext uri="{9D8B030D-6E8A-4147-A177-3AD203B41FA5}">
                      <a16:colId xmlns:a16="http://schemas.microsoft.com/office/drawing/2014/main" val="800152303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Owner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775351"/>
                  </a:ext>
                </a:extLst>
              </a:tr>
              <a:tr h="6640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222409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83853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9589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996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1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FAC6A-7CF1-4CB7-9961-09DE5E92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482357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4FB241-3E29-41C4-88B5-22F868AC3FDF}"/>
              </a:ext>
            </a:extLst>
          </p:cNvPr>
          <p:cNvGrpSpPr/>
          <p:nvPr/>
        </p:nvGrpSpPr>
        <p:grpSpPr>
          <a:xfrm>
            <a:off x="400580" y="1081296"/>
            <a:ext cx="5308953" cy="4475029"/>
            <a:chOff x="-688489" y="801013"/>
            <a:chExt cx="9476551" cy="79879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9D0095-3733-4D5C-997E-0DD11AB78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88489" y="801013"/>
              <a:ext cx="9476551" cy="79879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0935C0-6DC7-476D-A82E-AF121747864C}"/>
                </a:ext>
              </a:extLst>
            </p:cNvPr>
            <p:cNvSpPr/>
            <p:nvPr/>
          </p:nvSpPr>
          <p:spPr>
            <a:xfrm rot="619248">
              <a:off x="1290918" y="1984926"/>
              <a:ext cx="1237129" cy="37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44207B-0C23-4BEB-A2D7-DE3B5EC86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98821">
              <a:off x="967171" y="2015730"/>
              <a:ext cx="1712491" cy="34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BE151FF-A7FE-49C6-B02C-F5B6B4BE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Open Sans"/>
                <a:ea typeface="Open Sans"/>
                <a:cs typeface="Open Sans"/>
              </a:rPr>
              <a:t>Intuitive Online Account Interface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9989958-A774-4228-8487-8786B43455FA}"/>
              </a:ext>
            </a:extLst>
          </p:cNvPr>
          <p:cNvSpPr txBox="1">
            <a:spLocks/>
          </p:cNvSpPr>
          <p:nvPr/>
        </p:nvSpPr>
        <p:spPr>
          <a:xfrm>
            <a:off x="5596379" y="1576979"/>
            <a:ext cx="6474996" cy="4475029"/>
          </a:xfrm>
          <a:prstGeom prst="rect">
            <a:avLst/>
          </a:prstGeom>
        </p:spPr>
        <p:txBody>
          <a:bodyPr vert="horz" lIns="91440" tIns="45720" rIns="91440" bIns="45720" numCol="1" spcCol="9144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>
                <a:solidFill>
                  <a:srgbClr val="2B292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rgbClr val="2B292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0" i="0" kern="1200">
                <a:solidFill>
                  <a:srgbClr val="2B292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b="0" i="0" kern="1200">
                <a:solidFill>
                  <a:srgbClr val="2B292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b="0" i="0" kern="1200">
                <a:solidFill>
                  <a:srgbClr val="2B2924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Easy-to-Use Online Portal 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4"/>
              </a:solidFill>
              <a:latin typeface="Open Sans"/>
              <a:ea typeface="Open Sans"/>
              <a:cs typeface="Open San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accent1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My BullsEye Account (MBA) </a:t>
            </a:r>
            <a:r>
              <a:rPr lang="en-US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is the gateway to ALL of the information our clients and partners require to manage their communications &amp; technology.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accent4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With MBA, you </a:t>
            </a:r>
            <a:r>
              <a:rPr lang="en-US" sz="1800" dirty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have </a:t>
            </a:r>
            <a:r>
              <a:rPr lang="en-US" sz="1800" b="0" dirty="0">
                <a:solidFill>
                  <a:schemeClr val="accent4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access to: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New and historical invoices for paperless billing.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Comprehensive telecom management tools.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Online ticketing &amp; support resolution.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Single sign-in for managing associated accounts.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Insight into operational performance on an individual location level; enabling immediate, tactical adjustments.</a:t>
            </a:r>
            <a:endParaRPr lang="en-US" dirty="0"/>
          </a:p>
          <a:p>
            <a:pPr>
              <a:buClr>
                <a:srgbClr val="D51E44"/>
              </a:buClr>
              <a:buFont typeface="Wingdings" charset="2"/>
              <a:buChar char="ü"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A1C019-E2D7-424F-9DDF-34A277E19B68}"/>
              </a:ext>
            </a:extLst>
          </p:cNvPr>
          <p:cNvGrpSpPr/>
          <p:nvPr/>
        </p:nvGrpSpPr>
        <p:grpSpPr>
          <a:xfrm>
            <a:off x="971891" y="5332129"/>
            <a:ext cx="3326376" cy="823031"/>
            <a:chOff x="1452941" y="5265076"/>
            <a:chExt cx="3326376" cy="823031"/>
          </a:xfrm>
        </p:grpSpPr>
        <p:sp>
          <p:nvSpPr>
            <p:cNvPr id="9" name="TextBox 8">
              <a:hlinkClick r:id="rId4"/>
              <a:extLst>
                <a:ext uri="{FF2B5EF4-FFF2-40B4-BE49-F238E27FC236}">
                  <a16:creationId xmlns:a16="http://schemas.microsoft.com/office/drawing/2014/main" id="{1A1F0C91-CE4A-4B20-B147-68B2579E8F49}"/>
                </a:ext>
              </a:extLst>
            </p:cNvPr>
            <p:cNvSpPr txBox="1"/>
            <p:nvPr/>
          </p:nvSpPr>
          <p:spPr>
            <a:xfrm>
              <a:off x="2125834" y="5459079"/>
              <a:ext cx="2653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Check out your MBA!</a:t>
              </a:r>
              <a:endParaRPr lang="en-US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0" name="Picture 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45B3AA6-9732-439E-AAEF-212094290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2941" y="5265076"/>
              <a:ext cx="711133" cy="823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0476203"/>
      </p:ext>
    </p:extLst>
  </p:cSld>
  <p:clrMapOvr>
    <a:masterClrMapping/>
  </p:clrMapOvr>
</p:sld>
</file>

<file path=ppt/theme/theme1.xml><?xml version="1.0" encoding="utf-8"?>
<a:theme xmlns:a="http://schemas.openxmlformats.org/drawingml/2006/main" name="1_BullsEye-Slide-Master2 (2)">
  <a:themeElements>
    <a:clrScheme name="BULLSEY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8EB2"/>
      </a:accent1>
      <a:accent2>
        <a:srgbClr val="7D1B2A"/>
      </a:accent2>
      <a:accent3>
        <a:srgbClr val="518EB2"/>
      </a:accent3>
      <a:accent4>
        <a:srgbClr val="504D57"/>
      </a:accent4>
      <a:accent5>
        <a:srgbClr val="8D8C94"/>
      </a:accent5>
      <a:accent6>
        <a:srgbClr val="70AD47"/>
      </a:accent6>
      <a:hlink>
        <a:srgbClr val="518EB2"/>
      </a:hlink>
      <a:folHlink>
        <a:srgbClr val="7D1B2A"/>
      </a:folHlink>
    </a:clrScheme>
    <a:fontScheme name="BullsEye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llsEye-Slide-Master" id="{CC23FD93-516F-5C40-8DB1-C6C0D67D90A6}" vid="{9206B603-567A-AF4B-9EF4-7999415D1A8E}"/>
    </a:ext>
  </a:extLst>
</a:theme>
</file>

<file path=ppt/theme/theme2.xml><?xml version="1.0" encoding="utf-8"?>
<a:theme xmlns:a="http://schemas.openxmlformats.org/drawingml/2006/main" name="2_BullsEye-Slide-Master2 (2)">
  <a:themeElements>
    <a:clrScheme name="BULLSEY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8EB2"/>
      </a:accent1>
      <a:accent2>
        <a:srgbClr val="7D1B2A"/>
      </a:accent2>
      <a:accent3>
        <a:srgbClr val="518EB2"/>
      </a:accent3>
      <a:accent4>
        <a:srgbClr val="504D57"/>
      </a:accent4>
      <a:accent5>
        <a:srgbClr val="8D8C94"/>
      </a:accent5>
      <a:accent6>
        <a:srgbClr val="70AD47"/>
      </a:accent6>
      <a:hlink>
        <a:srgbClr val="518EB2"/>
      </a:hlink>
      <a:folHlink>
        <a:srgbClr val="7D1B2A"/>
      </a:folHlink>
    </a:clrScheme>
    <a:fontScheme name="BullsEye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llsEye-Slide-Master" id="{CC23FD93-516F-5C40-8DB1-C6C0D67D90A6}" vid="{9206B603-567A-AF4B-9EF4-7999415D1A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9bf680-fbc6-4868-b7ec-ddc629b801c7">
      <Terms xmlns="http://schemas.microsoft.com/office/infopath/2007/PartnerControls"/>
    </lcf76f155ced4ddcb4097134ff3c332f>
    <TaxCatchAll xmlns="c7d272c4-dd70-4408-a409-80490e5375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5D0467CCEC94A9757C98A6BA3E0CE" ma:contentTypeVersion="16" ma:contentTypeDescription="Create a new document." ma:contentTypeScope="" ma:versionID="8edc4b40121b1c99a1ae23371c55642f">
  <xsd:schema xmlns:xsd="http://www.w3.org/2001/XMLSchema" xmlns:xs="http://www.w3.org/2001/XMLSchema" xmlns:p="http://schemas.microsoft.com/office/2006/metadata/properties" xmlns:ns2="c7d272c4-dd70-4408-a409-80490e537596" xmlns:ns3="809bf680-fbc6-4868-b7ec-ddc629b801c7" targetNamespace="http://schemas.microsoft.com/office/2006/metadata/properties" ma:root="true" ma:fieldsID="a795b81d5d60f80a9cf4f3fb832e8a22" ns2:_="" ns3:_="">
    <xsd:import namespace="c7d272c4-dd70-4408-a409-80490e537596"/>
    <xsd:import namespace="809bf680-fbc6-4868-b7ec-ddc629b801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272c4-dd70-4408-a409-80490e5375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1dbd58-a8b3-4190-b108-61442096bd78}" ma:internalName="TaxCatchAll" ma:showField="CatchAllData" ma:web="c7d272c4-dd70-4408-a409-80490e537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bf680-fbc6-4868-b7ec-ddc629b80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78a5a7-c8f4-4c4a-8017-5272dd2ca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99F71-A91E-47FF-85D3-1636F9FCB520}">
  <ds:schemaRefs>
    <ds:schemaRef ds:uri="74e5c0ae-00e2-496d-95a0-af3231646555"/>
    <ds:schemaRef ds:uri="9bd69131-5525-4a2f-8563-493a501fd5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c4b4b3-e768-4852-9347-f859cd7c229f"/>
    <ds:schemaRef ds:uri="4eb2a92d-485f-485d-9713-db7aec2a2331"/>
    <ds:schemaRef ds:uri="809bf680-fbc6-4868-b7ec-ddc629b801c7"/>
    <ds:schemaRef ds:uri="c7d272c4-dd70-4408-a409-80490e537596"/>
  </ds:schemaRefs>
</ds:datastoreItem>
</file>

<file path=customXml/itemProps2.xml><?xml version="1.0" encoding="utf-8"?>
<ds:datastoreItem xmlns:ds="http://schemas.openxmlformats.org/officeDocument/2006/customXml" ds:itemID="{BC15706B-148B-4659-865B-F4186A5EA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D16215-8332-498A-93ED-60BC1CA79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272c4-dd70-4408-a409-80490e537596"/>
    <ds:schemaRef ds:uri="809bf680-fbc6-4868-b7ec-ddc629b80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23329</TotalTime>
  <Words>263</Words>
  <Application>Microsoft Office PowerPoint</Application>
  <PresentationFormat>Widescreen</PresentationFormat>
  <Paragraphs>62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Open Sans</vt:lpstr>
      <vt:lpstr>Open Sans Extrabold</vt:lpstr>
      <vt:lpstr>Open Sans Light</vt:lpstr>
      <vt:lpstr>Open Sans Semibold</vt:lpstr>
      <vt:lpstr>Wingdings</vt:lpstr>
      <vt:lpstr>1_BullsEye-Slide-Master2 (2)</vt:lpstr>
      <vt:lpstr>2_BullsEye-Slide-Master2 (2)</vt:lpstr>
      <vt:lpstr>&lt;&lt;Name of the Company&gt;&gt;</vt:lpstr>
      <vt:lpstr>Active Services</vt:lpstr>
      <vt:lpstr>Deactivated Services</vt:lpstr>
      <vt:lpstr> Robust Solution Portfolio</vt:lpstr>
      <vt:lpstr>Action Items for Follow-Up</vt:lpstr>
      <vt:lpstr>THANK YOU</vt:lpstr>
      <vt:lpstr>Intuitive Online Account Interface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BOBBIE SAUTER</dc:creator>
  <cp:lastModifiedBy>Greg Corwin</cp:lastModifiedBy>
  <cp:revision>59</cp:revision>
  <dcterms:created xsi:type="dcterms:W3CDTF">2020-10-01T01:07:17Z</dcterms:created>
  <dcterms:modified xsi:type="dcterms:W3CDTF">2023-07-13T17:59:56Z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0x010100446C42CAE7812B4CAC373D4DDA45DD87</vt:lpwstr>
  </property>
  <property fmtid="{D5CDD505-2E9C-101B-9397-08002B2CF9AE}" pid="3" name="Order">
    <vt:lpwstr>235336600.000000</vt:lpwstr>
  </property>
  <property fmtid="{D5CDD505-2E9C-101B-9397-08002B2CF9AE}" pid="4" name="xd_Signature">
    <vt:lpwstr/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